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058400" cy="15544800"/>
  <p:notesSz cx="6858000" cy="9144000"/>
  <p:embeddedFontLst>
    <p:embeddedFont>
      <p:font typeface="Garet Light" pitchFamily="2" charset="77"/>
      <p:regular r:id="rId5"/>
    </p:embeddedFont>
    <p:embeddedFont>
      <p:font typeface="Gotham" pitchFamily="2" charset="0"/>
      <p:regular r:id="rId6"/>
    </p:embeddedFont>
    <p:embeddedFont>
      <p:font typeface="Gotham Bold" pitchFamily="2" charset="0"/>
      <p:regular r:id="rId7"/>
      <p:bold r:id="rId8"/>
    </p:embeddedFont>
    <p:embeddedFont>
      <p:font typeface="Gotham Heavy" panose="02000900000000000000" pitchFamily="2" charset="0"/>
      <p:regular r:id="rId9"/>
      <p:bold r:id="rId10"/>
    </p:embeddedFont>
    <p:embeddedFont>
      <p:font typeface="Gotham Light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2" autoAdjust="0"/>
  </p:normalViewPr>
  <p:slideViewPr>
    <p:cSldViewPr>
      <p:cViewPr varScale="1">
        <p:scale>
          <a:sx n="44" d="100"/>
          <a:sy n="44" d="100"/>
        </p:scale>
        <p:origin x="3480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svg"/><Relationship Id="rId3" Type="http://schemas.openxmlformats.org/officeDocument/2006/relationships/image" Target="../media/image17.svg"/><Relationship Id="rId7" Type="http://schemas.openxmlformats.org/officeDocument/2006/relationships/image" Target="../media/image10.sv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22540" y="10536829"/>
            <a:ext cx="4035860" cy="4041867"/>
            <a:chOff x="0" y="0"/>
            <a:chExt cx="545667" cy="546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5667" cy="546480"/>
            </a:xfrm>
            <a:custGeom>
              <a:avLst/>
              <a:gdLst/>
              <a:ahLst/>
              <a:cxnLst/>
              <a:rect l="l" t="t" r="r" b="b"/>
              <a:pathLst>
                <a:path w="545667" h="546480">
                  <a:moveTo>
                    <a:pt x="0" y="0"/>
                  </a:moveTo>
                  <a:lnTo>
                    <a:pt x="545667" y="0"/>
                  </a:lnTo>
                  <a:lnTo>
                    <a:pt x="545667" y="546480"/>
                  </a:lnTo>
                  <a:lnTo>
                    <a:pt x="0" y="54648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545667" cy="556005"/>
            </a:xfrm>
            <a:prstGeom prst="rect">
              <a:avLst/>
            </a:prstGeom>
          </p:spPr>
          <p:txBody>
            <a:bodyPr lIns="17914" tIns="17914" rIns="17914" bIns="17914" rtlCol="0" anchor="ctr"/>
            <a:lstStyle/>
            <a:p>
              <a:pPr marL="0" lvl="0" indent="0" algn="l">
                <a:lnSpc>
                  <a:spcPts val="141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402308"/>
            <a:ext cx="6022540" cy="6134674"/>
            <a:chOff x="0" y="0"/>
            <a:chExt cx="814276" cy="8294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4276" cy="829437"/>
            </a:xfrm>
            <a:custGeom>
              <a:avLst/>
              <a:gdLst/>
              <a:ahLst/>
              <a:cxnLst/>
              <a:rect l="l" t="t" r="r" b="b"/>
              <a:pathLst>
                <a:path w="814276" h="829437">
                  <a:moveTo>
                    <a:pt x="0" y="0"/>
                  </a:moveTo>
                  <a:lnTo>
                    <a:pt x="814276" y="0"/>
                  </a:lnTo>
                  <a:lnTo>
                    <a:pt x="814276" y="829437"/>
                  </a:lnTo>
                  <a:lnTo>
                    <a:pt x="0" y="82943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4276" cy="838962"/>
            </a:xfrm>
            <a:prstGeom prst="rect">
              <a:avLst/>
            </a:prstGeom>
          </p:spPr>
          <p:txBody>
            <a:bodyPr lIns="17914" tIns="17914" rIns="17914" bIns="17914" rtlCol="0" anchor="ctr"/>
            <a:lstStyle/>
            <a:p>
              <a:pPr marL="0" lvl="0" indent="0" algn="l">
                <a:lnSpc>
                  <a:spcPts val="141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0058400" cy="4402308"/>
            <a:chOff x="0" y="0"/>
            <a:chExt cx="1359944" cy="5952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9944" cy="595213"/>
            </a:xfrm>
            <a:custGeom>
              <a:avLst/>
              <a:gdLst/>
              <a:ahLst/>
              <a:cxnLst/>
              <a:rect l="l" t="t" r="r" b="b"/>
              <a:pathLst>
                <a:path w="1359944" h="595213">
                  <a:moveTo>
                    <a:pt x="0" y="0"/>
                  </a:moveTo>
                  <a:lnTo>
                    <a:pt x="1359944" y="0"/>
                  </a:lnTo>
                  <a:lnTo>
                    <a:pt x="1359944" y="595213"/>
                  </a:lnTo>
                  <a:lnTo>
                    <a:pt x="0" y="595213"/>
                  </a:lnTo>
                  <a:close/>
                </a:path>
              </a:pathLst>
            </a:custGeom>
            <a:solidFill>
              <a:srgbClr val="142E73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6200"/>
              <a:ext cx="1359944" cy="519013"/>
            </a:xfrm>
            <a:prstGeom prst="rect">
              <a:avLst/>
            </a:prstGeom>
          </p:spPr>
          <p:txBody>
            <a:bodyPr lIns="17914" tIns="17914" rIns="17914" bIns="17914" rtlCol="0" anchor="ctr"/>
            <a:lstStyle/>
            <a:p>
              <a:pPr marL="0" lvl="0" indent="0" algn="l">
                <a:lnSpc>
                  <a:spcPts val="30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88074" y="11829650"/>
            <a:ext cx="2189584" cy="23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35"/>
              </a:lnSpc>
              <a:spcBef>
                <a:spcPct val="0"/>
              </a:spcBef>
            </a:pPr>
            <a:r>
              <a:rPr lang="en-US" sz="1931" spc="-73">
                <a:solidFill>
                  <a:srgbClr val="ECE8E2"/>
                </a:solidFill>
                <a:latin typeface="Garet Light"/>
              </a:rPr>
              <a:t>W</a:t>
            </a:r>
            <a:r>
              <a:rPr lang="en-US" sz="1931" u="none" strike="noStrike" spc="-73">
                <a:solidFill>
                  <a:srgbClr val="ECE8E2"/>
                </a:solidFill>
                <a:latin typeface="Garet Light"/>
              </a:rPr>
              <a:t>here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601" y="10536982"/>
            <a:ext cx="6015939" cy="4041714"/>
            <a:chOff x="0" y="0"/>
            <a:chExt cx="813384" cy="5464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3384" cy="546459"/>
            </a:xfrm>
            <a:custGeom>
              <a:avLst/>
              <a:gdLst/>
              <a:ahLst/>
              <a:cxnLst/>
              <a:rect l="l" t="t" r="r" b="b"/>
              <a:pathLst>
                <a:path w="813384" h="546459">
                  <a:moveTo>
                    <a:pt x="0" y="0"/>
                  </a:moveTo>
                  <a:lnTo>
                    <a:pt x="813384" y="0"/>
                  </a:lnTo>
                  <a:lnTo>
                    <a:pt x="813384" y="546459"/>
                  </a:lnTo>
                  <a:lnTo>
                    <a:pt x="0" y="546459"/>
                  </a:lnTo>
                  <a:close/>
                </a:path>
              </a:pathLst>
            </a:custGeom>
            <a:solidFill>
              <a:srgbClr val="142E73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3384" cy="565509"/>
            </a:xfrm>
            <a:prstGeom prst="rect">
              <a:avLst/>
            </a:prstGeom>
          </p:spPr>
          <p:txBody>
            <a:bodyPr lIns="17914" tIns="17914" rIns="17914" bIns="17914" rtlCol="0" anchor="ctr"/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14578696"/>
            <a:ext cx="10058400" cy="965091"/>
            <a:chOff x="0" y="0"/>
            <a:chExt cx="2722316" cy="2612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22316" cy="261203"/>
            </a:xfrm>
            <a:custGeom>
              <a:avLst/>
              <a:gdLst/>
              <a:ahLst/>
              <a:cxnLst/>
              <a:rect l="l" t="t" r="r" b="b"/>
              <a:pathLst>
                <a:path w="2722316" h="261203">
                  <a:moveTo>
                    <a:pt x="0" y="0"/>
                  </a:moveTo>
                  <a:lnTo>
                    <a:pt x="2722316" y="0"/>
                  </a:lnTo>
                  <a:lnTo>
                    <a:pt x="2722316" y="261203"/>
                  </a:lnTo>
                  <a:lnTo>
                    <a:pt x="0" y="261203"/>
                  </a:lnTo>
                  <a:close/>
                </a:path>
              </a:pathLst>
            </a:custGeom>
            <a:solidFill>
              <a:srgbClr val="FCA311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722316" cy="242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348078" y="525590"/>
            <a:ext cx="2969535" cy="3409992"/>
          </a:xfrm>
          <a:custGeom>
            <a:avLst/>
            <a:gdLst/>
            <a:ahLst/>
            <a:cxnLst/>
            <a:rect l="l" t="t" r="r" b="b"/>
            <a:pathLst>
              <a:path w="2969535" h="3409992">
                <a:moveTo>
                  <a:pt x="0" y="0"/>
                </a:moveTo>
                <a:lnTo>
                  <a:pt x="2969535" y="0"/>
                </a:lnTo>
                <a:lnTo>
                  <a:pt x="2969535" y="3409993"/>
                </a:lnTo>
                <a:lnTo>
                  <a:pt x="0" y="3409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9" name="Freeform 19"/>
          <p:cNvSpPr/>
          <p:nvPr/>
        </p:nvSpPr>
        <p:spPr>
          <a:xfrm>
            <a:off x="4469485" y="10856783"/>
            <a:ext cx="1142929" cy="1080047"/>
          </a:xfrm>
          <a:custGeom>
            <a:avLst/>
            <a:gdLst/>
            <a:ahLst/>
            <a:cxnLst/>
            <a:rect l="l" t="t" r="r" b="b"/>
            <a:pathLst>
              <a:path w="1142929" h="1080047">
                <a:moveTo>
                  <a:pt x="0" y="0"/>
                </a:moveTo>
                <a:lnTo>
                  <a:pt x="1142929" y="0"/>
                </a:lnTo>
                <a:lnTo>
                  <a:pt x="1142929" y="1080048"/>
                </a:lnTo>
                <a:lnTo>
                  <a:pt x="0" y="1080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0" name="Freeform 20"/>
          <p:cNvSpPr/>
          <p:nvPr/>
        </p:nvSpPr>
        <p:spPr>
          <a:xfrm>
            <a:off x="6202758" y="5974953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1" name="Freeform 21"/>
          <p:cNvSpPr/>
          <p:nvPr/>
        </p:nvSpPr>
        <p:spPr>
          <a:xfrm>
            <a:off x="6202758" y="8195647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2" name="Freeform 22"/>
          <p:cNvSpPr/>
          <p:nvPr/>
        </p:nvSpPr>
        <p:spPr>
          <a:xfrm>
            <a:off x="6202758" y="9407904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4" name="Freeform 24"/>
          <p:cNvSpPr/>
          <p:nvPr/>
        </p:nvSpPr>
        <p:spPr>
          <a:xfrm>
            <a:off x="395699" y="12627524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5"/>
                </a:lnTo>
                <a:lnTo>
                  <a:pt x="0" y="257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25" name="Freeform 25"/>
          <p:cNvSpPr/>
          <p:nvPr/>
        </p:nvSpPr>
        <p:spPr>
          <a:xfrm>
            <a:off x="395699" y="12067603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5"/>
                </a:lnTo>
                <a:lnTo>
                  <a:pt x="0" y="257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26" name="Freeform 26"/>
          <p:cNvSpPr/>
          <p:nvPr/>
        </p:nvSpPr>
        <p:spPr>
          <a:xfrm>
            <a:off x="395699" y="13447044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4"/>
                </a:lnTo>
                <a:lnTo>
                  <a:pt x="0" y="257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>
            <a:off x="6572536" y="13399788"/>
            <a:ext cx="354394" cy="228101"/>
          </a:xfrm>
          <a:custGeom>
            <a:avLst/>
            <a:gdLst/>
            <a:ahLst/>
            <a:cxnLst/>
            <a:rect l="l" t="t" r="r" b="b"/>
            <a:pathLst>
              <a:path w="354394" h="228101">
                <a:moveTo>
                  <a:pt x="0" y="0"/>
                </a:moveTo>
                <a:lnTo>
                  <a:pt x="354394" y="0"/>
                </a:lnTo>
                <a:lnTo>
                  <a:pt x="354394" y="228101"/>
                </a:lnTo>
                <a:lnTo>
                  <a:pt x="0" y="228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6572536" y="12401903"/>
            <a:ext cx="354394" cy="354394"/>
          </a:xfrm>
          <a:custGeom>
            <a:avLst/>
            <a:gdLst/>
            <a:ahLst/>
            <a:cxnLst/>
            <a:rect l="l" t="t" r="r" b="b"/>
            <a:pathLst>
              <a:path w="354394" h="354394">
                <a:moveTo>
                  <a:pt x="0" y="0"/>
                </a:moveTo>
                <a:lnTo>
                  <a:pt x="354394" y="0"/>
                </a:lnTo>
                <a:lnTo>
                  <a:pt x="354394" y="354394"/>
                </a:lnTo>
                <a:lnTo>
                  <a:pt x="0" y="3543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TextBox 29"/>
          <p:cNvSpPr txBox="1"/>
          <p:nvPr/>
        </p:nvSpPr>
        <p:spPr>
          <a:xfrm>
            <a:off x="1740404" y="5905927"/>
            <a:ext cx="386874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Expliquation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40404" y="5051973"/>
            <a:ext cx="3868744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4"/>
              </a:lnSpc>
              <a:spcBef>
                <a:spcPct val="0"/>
              </a:spcBef>
            </a:pPr>
            <a:r>
              <a:rPr lang="en-US" sz="2499" spc="-94">
                <a:solidFill>
                  <a:srgbClr val="000000"/>
                </a:solidFill>
                <a:latin typeface="Gotham Bold"/>
              </a:rPr>
              <a:t>Qu’est-ce que ça implique?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72536" y="5051973"/>
            <a:ext cx="2638253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4"/>
              </a:lnSpc>
              <a:spcBef>
                <a:spcPct val="0"/>
              </a:spcBef>
            </a:pPr>
            <a:r>
              <a:rPr lang="en-US" sz="2499" spc="-94">
                <a:solidFill>
                  <a:srgbClr val="000000"/>
                </a:solidFill>
                <a:latin typeface="Gotham Bold"/>
              </a:rPr>
              <a:t>Engagements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3902" y="1082040"/>
            <a:ext cx="4009033" cy="49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62"/>
              </a:lnSpc>
              <a:spcBef>
                <a:spcPct val="0"/>
              </a:spcBef>
            </a:pPr>
            <a:r>
              <a:rPr lang="en-US" sz="3750" spc="-142">
                <a:solidFill>
                  <a:srgbClr val="FFFFFF"/>
                </a:solidFill>
                <a:latin typeface="Gotham Heavy"/>
              </a:rPr>
              <a:t>Titre politique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66124" y="12058078"/>
            <a:ext cx="4337117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Gotham"/>
              </a:rPr>
              <a:t>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5699" y="11121625"/>
            <a:ext cx="3338122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4"/>
              </a:lnSpc>
              <a:spcBef>
                <a:spcPct val="0"/>
              </a:spcBef>
            </a:pPr>
            <a:r>
              <a:rPr lang="en-US" sz="2499" spc="-94">
                <a:solidFill>
                  <a:srgbClr val="FFFFFF"/>
                </a:solidFill>
                <a:latin typeface="Gotham Bold"/>
              </a:rPr>
              <a:t>Contribution de chacun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572536" y="5934502"/>
            <a:ext cx="2896874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6"/>
              </a:lnSpc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72536" y="12908697"/>
            <a:ext cx="2189584" cy="18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87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Gotham Light"/>
              </a:rPr>
              <a:t>Nom de la personne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72536" y="13781387"/>
            <a:ext cx="2638253" cy="18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87"/>
              </a:lnSpc>
              <a:spcBef>
                <a:spcPct val="0"/>
              </a:spcBef>
            </a:pPr>
            <a:r>
              <a:rPr lang="en-US" sz="1250">
                <a:solidFill>
                  <a:srgbClr val="000000"/>
                </a:solidFill>
                <a:latin typeface="Gotham Light"/>
              </a:rPr>
              <a:t>Adresse courriel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72536" y="11184356"/>
            <a:ext cx="267456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499" spc="-94">
                <a:solidFill>
                  <a:srgbClr val="000000"/>
                </a:solidFill>
                <a:latin typeface="Gotham"/>
              </a:rPr>
              <a:t>Pour plus d’information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05840" y="2816786"/>
            <a:ext cx="4605246" cy="20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Gotham Light"/>
              </a:rPr>
              <a:t>LA POLITIQUE EST ACCESSIBLE SUR PROQUIS: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572536" y="8126621"/>
            <a:ext cx="289687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72536" y="9338878"/>
            <a:ext cx="289687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6124" y="12589424"/>
            <a:ext cx="433711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otham Light"/>
              </a:rPr>
              <a:t>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66124" y="13408944"/>
            <a:ext cx="433711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otham"/>
              </a:rPr>
              <a:t>...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506270" y="4976555"/>
            <a:ext cx="995264" cy="995264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2E73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FFFFFF"/>
                  </a:solidFill>
                  <a:latin typeface="Gotham"/>
                </a:rPr>
                <a:t>Icône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058400" cy="3642466"/>
            <a:chOff x="0" y="0"/>
            <a:chExt cx="13411200" cy="48566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37" b="3537"/>
            <a:stretch>
              <a:fillRect/>
            </a:stretch>
          </p:blipFill>
          <p:spPr>
            <a:xfrm>
              <a:off x="0" y="0"/>
              <a:ext cx="13411200" cy="485662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05840" y="2233312"/>
            <a:ext cx="3841006" cy="8757993"/>
            <a:chOff x="0" y="0"/>
            <a:chExt cx="1089956" cy="24852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89956" cy="2485240"/>
            </a:xfrm>
            <a:custGeom>
              <a:avLst/>
              <a:gdLst/>
              <a:ahLst/>
              <a:cxnLst/>
              <a:rect l="l" t="t" r="r" b="b"/>
              <a:pathLst>
                <a:path w="1089956" h="2485240">
                  <a:moveTo>
                    <a:pt x="0" y="0"/>
                  </a:moveTo>
                  <a:lnTo>
                    <a:pt x="1089956" y="0"/>
                  </a:lnTo>
                  <a:lnTo>
                    <a:pt x="1089956" y="2485240"/>
                  </a:lnTo>
                  <a:lnTo>
                    <a:pt x="0" y="2485240"/>
                  </a:lnTo>
                  <a:close/>
                </a:path>
              </a:pathLst>
            </a:custGeom>
            <a:solidFill>
              <a:srgbClr val="142E73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089956" cy="2437615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l">
                <a:lnSpc>
                  <a:spcPts val="237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0991306"/>
            <a:ext cx="10058400" cy="1954435"/>
            <a:chOff x="0" y="0"/>
            <a:chExt cx="2854254" cy="5546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54254" cy="554607"/>
            </a:xfrm>
            <a:custGeom>
              <a:avLst/>
              <a:gdLst/>
              <a:ahLst/>
              <a:cxnLst/>
              <a:rect l="l" t="t" r="r" b="b"/>
              <a:pathLst>
                <a:path w="2854254" h="554607">
                  <a:moveTo>
                    <a:pt x="0" y="0"/>
                  </a:moveTo>
                  <a:lnTo>
                    <a:pt x="2854254" y="0"/>
                  </a:lnTo>
                  <a:lnTo>
                    <a:pt x="2854254" y="554607"/>
                  </a:lnTo>
                  <a:lnTo>
                    <a:pt x="0" y="554607"/>
                  </a:lnTo>
                  <a:close/>
                </a:path>
              </a:pathLst>
            </a:custGeom>
            <a:solidFill>
              <a:srgbClr val="FCA311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854254" cy="583182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487603" y="13922050"/>
            <a:ext cx="392904" cy="252887"/>
          </a:xfrm>
          <a:custGeom>
            <a:avLst/>
            <a:gdLst/>
            <a:ahLst/>
            <a:cxnLst/>
            <a:rect l="l" t="t" r="r" b="b"/>
            <a:pathLst>
              <a:path w="392904" h="252887">
                <a:moveTo>
                  <a:pt x="0" y="0"/>
                </a:moveTo>
                <a:lnTo>
                  <a:pt x="392904" y="0"/>
                </a:lnTo>
                <a:lnTo>
                  <a:pt x="392904" y="252887"/>
                </a:lnTo>
                <a:lnTo>
                  <a:pt x="0" y="25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>
          <a:xfrm>
            <a:off x="1334713" y="3777039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2"/>
                </a:lnTo>
                <a:lnTo>
                  <a:pt x="0" y="2623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/>
          <p:cNvSpPr/>
          <p:nvPr/>
        </p:nvSpPr>
        <p:spPr>
          <a:xfrm>
            <a:off x="1334713" y="4188251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3" name="Freeform 13"/>
          <p:cNvSpPr/>
          <p:nvPr/>
        </p:nvSpPr>
        <p:spPr>
          <a:xfrm>
            <a:off x="1334713" y="4599464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4" name="Freeform 14"/>
          <p:cNvSpPr/>
          <p:nvPr/>
        </p:nvSpPr>
        <p:spPr>
          <a:xfrm>
            <a:off x="1334713" y="7684583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5"/>
                </a:lnTo>
                <a:lnTo>
                  <a:pt x="0" y="257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15" name="Freeform 15"/>
          <p:cNvSpPr/>
          <p:nvPr/>
        </p:nvSpPr>
        <p:spPr>
          <a:xfrm>
            <a:off x="1334713" y="8111020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4"/>
                </a:lnTo>
                <a:lnTo>
                  <a:pt x="0" y="257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16" name="Freeform 16"/>
          <p:cNvSpPr/>
          <p:nvPr/>
        </p:nvSpPr>
        <p:spPr>
          <a:xfrm>
            <a:off x="1334713" y="8537457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4"/>
                </a:lnTo>
                <a:lnTo>
                  <a:pt x="0" y="257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905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17" name="Freeform 17"/>
          <p:cNvSpPr/>
          <p:nvPr/>
        </p:nvSpPr>
        <p:spPr>
          <a:xfrm>
            <a:off x="5487603" y="13345329"/>
            <a:ext cx="354394" cy="354394"/>
          </a:xfrm>
          <a:custGeom>
            <a:avLst/>
            <a:gdLst/>
            <a:ahLst/>
            <a:cxnLst/>
            <a:rect l="l" t="t" r="r" b="b"/>
            <a:pathLst>
              <a:path w="354394" h="354394">
                <a:moveTo>
                  <a:pt x="0" y="0"/>
                </a:moveTo>
                <a:lnTo>
                  <a:pt x="354394" y="0"/>
                </a:lnTo>
                <a:lnTo>
                  <a:pt x="354394" y="354394"/>
                </a:lnTo>
                <a:lnTo>
                  <a:pt x="0" y="354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8" name="AutoShape 18"/>
          <p:cNvSpPr/>
          <p:nvPr/>
        </p:nvSpPr>
        <p:spPr>
          <a:xfrm flipV="1">
            <a:off x="0" y="14583459"/>
            <a:ext cx="10058400" cy="4762"/>
          </a:xfrm>
          <a:prstGeom prst="line">
            <a:avLst/>
          </a:prstGeom>
          <a:ln w="9525" cap="flat">
            <a:solidFill>
              <a:srgbClr val="142E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sp>
        <p:nvSpPr>
          <p:cNvPr id="20" name="TextBox 20"/>
          <p:cNvSpPr txBox="1"/>
          <p:nvPr/>
        </p:nvSpPr>
        <p:spPr>
          <a:xfrm>
            <a:off x="1354634" y="3077316"/>
            <a:ext cx="3241802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4"/>
              </a:lnSpc>
              <a:spcBef>
                <a:spcPct val="0"/>
              </a:spcBef>
            </a:pPr>
            <a:r>
              <a:rPr lang="en-US" sz="2499" spc="-94">
                <a:solidFill>
                  <a:srgbClr val="FFFFFF"/>
                </a:solidFill>
                <a:latin typeface="Gotham Bold"/>
              </a:rPr>
              <a:t>Engagements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70572" y="13409333"/>
            <a:ext cx="2187690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0"/>
              </a:lnSpc>
              <a:spcBef>
                <a:spcPct val="0"/>
              </a:spcBef>
            </a:pPr>
            <a:r>
              <a:rPr lang="en-US" sz="1250" spc="-47">
                <a:solidFill>
                  <a:srgbClr val="1B2A3F"/>
                </a:solidFill>
                <a:latin typeface="Gotham Light"/>
              </a:rPr>
              <a:t>Nom de la personne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70572" y="13935301"/>
            <a:ext cx="2824408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00"/>
              </a:lnSpc>
            </a:pPr>
            <a:r>
              <a:rPr lang="en-US" sz="1250" spc="-47">
                <a:solidFill>
                  <a:srgbClr val="1B2A3F"/>
                </a:solidFill>
                <a:latin typeface="Gotham Light"/>
              </a:rPr>
              <a:t>Adresse courriel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4713" y="11461136"/>
            <a:ext cx="6795378" cy="28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999" spc="351">
                <a:solidFill>
                  <a:srgbClr val="000000"/>
                </a:solidFill>
                <a:latin typeface="Gotham Bold"/>
              </a:rPr>
              <a:t>FAITS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4713" y="12006623"/>
            <a:ext cx="2721802" cy="23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8"/>
              </a:lnSpc>
            </a:pPr>
            <a:r>
              <a:rPr lang="en-US" sz="1800" spc="-75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66288" y="10780934"/>
            <a:ext cx="1859021" cy="21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97"/>
              </a:lnSpc>
              <a:spcBef>
                <a:spcPct val="0"/>
              </a:spcBef>
            </a:pPr>
            <a:r>
              <a:rPr lang="en-US" sz="1515" spc="266">
                <a:solidFill>
                  <a:srgbClr val="FFFFFF"/>
                </a:solidFill>
                <a:latin typeface="Gotham"/>
              </a:rPr>
              <a:t>BASED IN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1781" y="3699616"/>
            <a:ext cx="284465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otham Light"/>
              </a:rPr>
              <a:t>...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4634" y="6659934"/>
            <a:ext cx="3241802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4"/>
              </a:lnSpc>
              <a:spcBef>
                <a:spcPct val="0"/>
              </a:spcBef>
            </a:pPr>
            <a:r>
              <a:rPr lang="en-US" sz="2499" spc="-94">
                <a:solidFill>
                  <a:srgbClr val="FFFFFF"/>
                </a:solidFill>
                <a:latin typeface="Gotham Bold"/>
              </a:rPr>
              <a:t>Contribution de chacun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50399" y="7602403"/>
            <a:ext cx="294603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otham Light"/>
              </a:rPr>
              <a:t>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54634" y="13380758"/>
            <a:ext cx="28569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</a:pPr>
            <a:r>
              <a:rPr lang="en-US" sz="2499" spc="-94">
                <a:solidFill>
                  <a:srgbClr val="000000"/>
                </a:solidFill>
                <a:latin typeface="Gotham"/>
              </a:rPr>
              <a:t>Pour plus d’information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61419" y="4156764"/>
            <a:ext cx="3891141" cy="93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62"/>
              </a:lnSpc>
              <a:spcBef>
                <a:spcPct val="0"/>
              </a:spcBef>
            </a:pPr>
            <a:r>
              <a:rPr lang="en-US" sz="3750" spc="-142">
                <a:solidFill>
                  <a:srgbClr val="000000"/>
                </a:solidFill>
                <a:latin typeface="Gotham Heavy"/>
              </a:rPr>
              <a:t>Titre de la politique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161419" y="6884976"/>
            <a:ext cx="4015347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86"/>
              </a:lnSpc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Explication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61419" y="5542651"/>
            <a:ext cx="3796615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250" spc="220">
                <a:solidFill>
                  <a:srgbClr val="000000"/>
                </a:solidFill>
                <a:latin typeface="Gotham"/>
              </a:rPr>
              <a:t>LA POLITIQUE EST ACCESSIBLE SUR PROQUIS: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61419" y="6107994"/>
            <a:ext cx="3899103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4"/>
              </a:lnSpc>
              <a:spcBef>
                <a:spcPct val="0"/>
              </a:spcBef>
            </a:pPr>
            <a:r>
              <a:rPr lang="en-US" sz="2499" u="none" strike="noStrike" spc="-94">
                <a:solidFill>
                  <a:srgbClr val="000000"/>
                </a:solidFill>
                <a:latin typeface="Gotham Bold"/>
              </a:rPr>
              <a:t>Qu’est-ce que ça implique?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25588"/>
            <a:ext cx="10058400" cy="1364776"/>
            <a:chOff x="0" y="0"/>
            <a:chExt cx="3164410" cy="429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4410" cy="429364"/>
            </a:xfrm>
            <a:custGeom>
              <a:avLst/>
              <a:gdLst/>
              <a:ahLst/>
              <a:cxnLst/>
              <a:rect l="l" t="t" r="r" b="b"/>
              <a:pathLst>
                <a:path w="3164410" h="429364">
                  <a:moveTo>
                    <a:pt x="0" y="0"/>
                  </a:moveTo>
                  <a:lnTo>
                    <a:pt x="3164410" y="0"/>
                  </a:lnTo>
                  <a:lnTo>
                    <a:pt x="3164410" y="429364"/>
                  </a:lnTo>
                  <a:lnTo>
                    <a:pt x="0" y="429364"/>
                  </a:lnTo>
                  <a:close/>
                </a:path>
              </a:pathLst>
            </a:custGeom>
            <a:solidFill>
              <a:srgbClr val="142E73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64410" cy="457939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75458" y="5801307"/>
            <a:ext cx="655178" cy="651084"/>
          </a:xfrm>
          <a:custGeom>
            <a:avLst/>
            <a:gdLst/>
            <a:ahLst/>
            <a:cxnLst/>
            <a:rect l="l" t="t" r="r" b="b"/>
            <a:pathLst>
              <a:path w="655178" h="651084">
                <a:moveTo>
                  <a:pt x="0" y="0"/>
                </a:moveTo>
                <a:lnTo>
                  <a:pt x="655178" y="0"/>
                </a:lnTo>
                <a:lnTo>
                  <a:pt x="655178" y="651084"/>
                </a:lnTo>
                <a:lnTo>
                  <a:pt x="0" y="651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>
            <a:off x="5671087" y="8963715"/>
            <a:ext cx="836650" cy="823973"/>
          </a:xfrm>
          <a:custGeom>
            <a:avLst/>
            <a:gdLst/>
            <a:ahLst/>
            <a:cxnLst/>
            <a:rect l="l" t="t" r="r" b="b"/>
            <a:pathLst>
              <a:path w="836650" h="823973">
                <a:moveTo>
                  <a:pt x="0" y="0"/>
                </a:moveTo>
                <a:lnTo>
                  <a:pt x="836649" y="0"/>
                </a:lnTo>
                <a:lnTo>
                  <a:pt x="836649" y="823974"/>
                </a:lnTo>
                <a:lnTo>
                  <a:pt x="0" y="823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273" t="-11193" r="-12412" b="-12456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5440267" y="14062118"/>
            <a:ext cx="354394" cy="228101"/>
          </a:xfrm>
          <a:custGeom>
            <a:avLst/>
            <a:gdLst/>
            <a:ahLst/>
            <a:cxnLst/>
            <a:rect l="l" t="t" r="r" b="b"/>
            <a:pathLst>
              <a:path w="354394" h="228101">
                <a:moveTo>
                  <a:pt x="0" y="0"/>
                </a:moveTo>
                <a:lnTo>
                  <a:pt x="354394" y="0"/>
                </a:lnTo>
                <a:lnTo>
                  <a:pt x="354394" y="228101"/>
                </a:lnTo>
                <a:lnTo>
                  <a:pt x="0" y="2281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AutoShape 8"/>
          <p:cNvSpPr/>
          <p:nvPr/>
        </p:nvSpPr>
        <p:spPr>
          <a:xfrm>
            <a:off x="394930" y="13165817"/>
            <a:ext cx="9268541" cy="0"/>
          </a:xfrm>
          <a:prstGeom prst="line">
            <a:avLst/>
          </a:prstGeom>
          <a:ln w="9525" cap="flat">
            <a:solidFill>
              <a:srgbClr val="142E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A"/>
          </a:p>
        </p:txBody>
      </p:sp>
      <p:grpSp>
        <p:nvGrpSpPr>
          <p:cNvPr id="9" name="Group 9"/>
          <p:cNvGrpSpPr/>
          <p:nvPr/>
        </p:nvGrpSpPr>
        <p:grpSpPr>
          <a:xfrm>
            <a:off x="0" y="14578696"/>
            <a:ext cx="10058400" cy="965091"/>
            <a:chOff x="0" y="0"/>
            <a:chExt cx="2722316" cy="2612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2316" cy="261203"/>
            </a:xfrm>
            <a:custGeom>
              <a:avLst/>
              <a:gdLst/>
              <a:ahLst/>
              <a:cxnLst/>
              <a:rect l="l" t="t" r="r" b="b"/>
              <a:pathLst>
                <a:path w="2722316" h="261203">
                  <a:moveTo>
                    <a:pt x="0" y="0"/>
                  </a:moveTo>
                  <a:lnTo>
                    <a:pt x="2722316" y="0"/>
                  </a:lnTo>
                  <a:lnTo>
                    <a:pt x="2722316" y="261203"/>
                  </a:lnTo>
                  <a:lnTo>
                    <a:pt x="0" y="261203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2722316" cy="242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41924" y="13998972"/>
            <a:ext cx="354394" cy="354394"/>
          </a:xfrm>
          <a:custGeom>
            <a:avLst/>
            <a:gdLst/>
            <a:ahLst/>
            <a:cxnLst/>
            <a:rect l="l" t="t" r="r" b="b"/>
            <a:pathLst>
              <a:path w="354394" h="354394">
                <a:moveTo>
                  <a:pt x="0" y="0"/>
                </a:moveTo>
                <a:lnTo>
                  <a:pt x="354394" y="0"/>
                </a:lnTo>
                <a:lnTo>
                  <a:pt x="354394" y="354394"/>
                </a:lnTo>
                <a:lnTo>
                  <a:pt x="0" y="3543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4" name="TextBox 14"/>
          <p:cNvSpPr txBox="1"/>
          <p:nvPr/>
        </p:nvSpPr>
        <p:spPr>
          <a:xfrm>
            <a:off x="1403867" y="4382551"/>
            <a:ext cx="7109809" cy="49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62"/>
              </a:lnSpc>
              <a:spcBef>
                <a:spcPct val="0"/>
              </a:spcBef>
            </a:pPr>
            <a:r>
              <a:rPr lang="en-US" sz="3750" spc="-142">
                <a:solidFill>
                  <a:srgbClr val="FFFFFF"/>
                </a:solidFill>
                <a:latin typeface="Gotham Heavy"/>
              </a:rPr>
              <a:t>Titre de la politique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5840" y="8281974"/>
            <a:ext cx="3454106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00"/>
              </a:lnSpc>
            </a:pPr>
            <a:r>
              <a:rPr lang="en-US" sz="2500" spc="-95">
                <a:solidFill>
                  <a:srgbClr val="000000"/>
                </a:solidFill>
                <a:latin typeface="Gotham Bold"/>
              </a:rPr>
              <a:t>Qu’est-ce que ça implique?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840" y="9217904"/>
            <a:ext cx="3454106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86"/>
              </a:lnSpc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Explication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17464" y="6671466"/>
            <a:ext cx="3435096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n-US" sz="2499" spc="-94">
                <a:solidFill>
                  <a:srgbClr val="000000"/>
                </a:solidFill>
                <a:latin typeface="Gotham Bold"/>
              </a:rPr>
              <a:t>Engagements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23281" y="7241648"/>
            <a:ext cx="3029279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17464" y="10006764"/>
            <a:ext cx="338147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9"/>
              </a:lnSpc>
            </a:pPr>
            <a:r>
              <a:rPr lang="en-US" sz="2499" spc="-94">
                <a:solidFill>
                  <a:srgbClr val="000000"/>
                </a:solidFill>
                <a:latin typeface="Gotham Bold"/>
              </a:rPr>
              <a:t>Contribution de chacun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66098" y="14075938"/>
            <a:ext cx="2547578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00"/>
              </a:lnSpc>
            </a:pPr>
            <a:r>
              <a:rPr lang="en-US" sz="1250" spc="-47">
                <a:solidFill>
                  <a:srgbClr val="000000"/>
                </a:solidFill>
                <a:latin typeface="Gotham"/>
              </a:rPr>
              <a:t>Adresse courriel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42478" y="14075938"/>
            <a:ext cx="2120743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0"/>
              </a:lnSpc>
              <a:spcBef>
                <a:spcPct val="0"/>
              </a:spcBef>
            </a:pPr>
            <a:r>
              <a:rPr lang="en-US" sz="1250" spc="-47">
                <a:solidFill>
                  <a:srgbClr val="000000"/>
                </a:solidFill>
                <a:latin typeface="Gotham"/>
              </a:rPr>
              <a:t>Nom de la personne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37093" y="13408705"/>
            <a:ext cx="4784215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</a:pPr>
            <a:r>
              <a:rPr lang="en-US" sz="2499" spc="-94">
                <a:solidFill>
                  <a:srgbClr val="000000"/>
                </a:solidFill>
                <a:latin typeface="Gotham"/>
              </a:rPr>
              <a:t>Pour plus d’information</a:t>
            </a:r>
          </a:p>
        </p:txBody>
      </p:sp>
      <p:sp>
        <p:nvSpPr>
          <p:cNvPr id="23" name="Freeform 23"/>
          <p:cNvSpPr/>
          <p:nvPr/>
        </p:nvSpPr>
        <p:spPr>
          <a:xfrm>
            <a:off x="5617464" y="7251173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4" name="Freeform 24"/>
          <p:cNvSpPr/>
          <p:nvPr/>
        </p:nvSpPr>
        <p:spPr>
          <a:xfrm>
            <a:off x="5617464" y="7663778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5" name="Freeform 25"/>
          <p:cNvSpPr/>
          <p:nvPr/>
        </p:nvSpPr>
        <p:spPr>
          <a:xfrm>
            <a:off x="5617464" y="8078481"/>
            <a:ext cx="290640" cy="262303"/>
          </a:xfrm>
          <a:custGeom>
            <a:avLst/>
            <a:gdLst/>
            <a:ahLst/>
            <a:cxnLst/>
            <a:rect l="l" t="t" r="r" b="b"/>
            <a:pathLst>
              <a:path w="290640" h="262303">
                <a:moveTo>
                  <a:pt x="0" y="0"/>
                </a:moveTo>
                <a:lnTo>
                  <a:pt x="290640" y="0"/>
                </a:lnTo>
                <a:lnTo>
                  <a:pt x="290640" y="262303"/>
                </a:lnTo>
                <a:lnTo>
                  <a:pt x="0" y="262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6" name="Freeform 26"/>
          <p:cNvSpPr/>
          <p:nvPr/>
        </p:nvSpPr>
        <p:spPr>
          <a:xfrm>
            <a:off x="1005840" y="7251173"/>
            <a:ext cx="780823" cy="780823"/>
          </a:xfrm>
          <a:custGeom>
            <a:avLst/>
            <a:gdLst/>
            <a:ahLst/>
            <a:cxnLst/>
            <a:rect l="l" t="t" r="r" b="b"/>
            <a:pathLst>
              <a:path w="780823" h="780823">
                <a:moveTo>
                  <a:pt x="0" y="0"/>
                </a:moveTo>
                <a:lnTo>
                  <a:pt x="780823" y="0"/>
                </a:lnTo>
                <a:lnTo>
                  <a:pt x="780823" y="780824"/>
                </a:lnTo>
                <a:lnTo>
                  <a:pt x="0" y="780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>
            <a:off x="5617464" y="11373260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4"/>
                </a:lnTo>
                <a:lnTo>
                  <a:pt x="0" y="2575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5617464" y="11783204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4"/>
                </a:lnTo>
                <a:lnTo>
                  <a:pt x="0" y="2575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29" name="TextBox 29"/>
          <p:cNvSpPr txBox="1"/>
          <p:nvPr/>
        </p:nvSpPr>
        <p:spPr>
          <a:xfrm>
            <a:off x="6023281" y="10953790"/>
            <a:ext cx="3029279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30" name="Freeform 30"/>
          <p:cNvSpPr/>
          <p:nvPr/>
        </p:nvSpPr>
        <p:spPr>
          <a:xfrm>
            <a:off x="5617464" y="10963315"/>
            <a:ext cx="257544" cy="257544"/>
          </a:xfrm>
          <a:custGeom>
            <a:avLst/>
            <a:gdLst/>
            <a:ahLst/>
            <a:cxnLst/>
            <a:rect l="l" t="t" r="r" b="b"/>
            <a:pathLst>
              <a:path w="257544" h="257544">
                <a:moveTo>
                  <a:pt x="0" y="0"/>
                </a:moveTo>
                <a:lnTo>
                  <a:pt x="257544" y="0"/>
                </a:lnTo>
                <a:lnTo>
                  <a:pt x="257544" y="257545"/>
                </a:lnTo>
                <a:lnTo>
                  <a:pt x="0" y="2575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31" name="TextBox 31"/>
          <p:cNvSpPr txBox="1"/>
          <p:nvPr/>
        </p:nvSpPr>
        <p:spPr>
          <a:xfrm>
            <a:off x="1005840" y="5988102"/>
            <a:ext cx="387246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250" spc="220">
                <a:solidFill>
                  <a:srgbClr val="000000"/>
                </a:solidFill>
                <a:latin typeface="Gotham"/>
              </a:rPr>
              <a:t>LA POLITIQUE EST ACCESSIBLE SUR PROQUIS: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23281" y="7654253"/>
            <a:ext cx="3029279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23281" y="8068956"/>
            <a:ext cx="3029279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023281" y="11363735"/>
            <a:ext cx="3029279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23281" y="11773679"/>
            <a:ext cx="3029279" cy="27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86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Gotham Light"/>
              </a:rPr>
              <a:t>...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0" y="0"/>
            <a:ext cx="10058400" cy="3925588"/>
            <a:chOff x="0" y="0"/>
            <a:chExt cx="13411200" cy="5234117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6"/>
            <a:srcRect l="74" r="74"/>
            <a:stretch>
              <a:fillRect/>
            </a:stretch>
          </p:blipFill>
          <p:spPr>
            <a:xfrm>
              <a:off x="0" y="0"/>
              <a:ext cx="13411200" cy="52341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Macintosh PowerPoint</Application>
  <PresentationFormat>Personnalisé</PresentationFormat>
  <Paragraphs>46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Garet Light</vt:lpstr>
      <vt:lpstr>Calibri</vt:lpstr>
      <vt:lpstr>Gotham Bold</vt:lpstr>
      <vt:lpstr>Gotham Light</vt:lpstr>
      <vt:lpstr>Arial</vt:lpstr>
      <vt:lpstr>Gotham Heavy</vt:lpstr>
      <vt:lpstr>Gotham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portrait 11 x 17</dc:title>
  <cp:lastModifiedBy>Iléna Lefebvre</cp:lastModifiedBy>
  <cp:revision>2</cp:revision>
  <dcterms:created xsi:type="dcterms:W3CDTF">2006-08-16T00:00:00Z</dcterms:created>
  <dcterms:modified xsi:type="dcterms:W3CDTF">2023-12-18T18:18:39Z</dcterms:modified>
  <dc:identifier>DAFzVG5uZwg</dc:identifier>
</cp:coreProperties>
</file>