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>
        <p:scale>
          <a:sx n="80" d="100"/>
          <a:sy n="80" d="100"/>
        </p:scale>
        <p:origin x="159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1:18.875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2542 433 8352 0 0,'14'6'181'0'0,"0"1"-1"0"0,1-1 1 0 0,-1 3 0 0 0,-1-1 0 0 0,4 3-181 0 0,43 24 768 0 0,-48-28-590 0 0,0 2 1 0 0,-1-2 0 0 0,0 3-1 0 0,-1-2 1 0 0,7 9-179 0 0,-10 2 524 0 0,-5-17-397 0 0,-1 0 1 0 0,2 2-1 0 0,-2-2 1 0 0,0 1-1 0 0,1 1 0 0 0,-2-2 1 0 0,1 2-1 0 0,-1-1 0 0 0,1 0 1 0 0,-1 0-1 0 0,0 0 1 0 0,0 0-1 0 0,0 3-127 0 0,0 0 230 0 0,0-1-1 0 0,0 1 1 0 0,0-1 0 0 0,-1 1-1 0 0,0-1 1 0 0,-1 1 0 0 0,1 0-230 0 0,-13 45 2014 0 0,7-40-1869 0 0,-1-1-1 0 0,1 1 0 0 0,-1-2 0 0 0,-1 0 0 0 0,1 1 0 0 0,-2-2 1 0 0,1-1-1 0 0,-2 2 0 0 0,1-2 0 0 0,-2-1 0 0 0,2 1 0 0 0,-1-1 1 0 0,-1-1-1 0 0,0 0 0 0 0,-1 0 0 0 0,-10 2-144 0 0,-21 4 258 0 0,0-1 1 0 0,-1-3-1 0 0,1-2 0 0 0,-14 0-258 0 0,11-3 126 0 0,2-2 0 0 0,-1-1 0 0 0,-27-6-126 0 0,-137-24 229 0 0,176 25-202 0 0,-112-21 83 0 0,1-9 1 0 0,2-4-111 0 0,-282-98-43 0 0,211 67 27 0 0,52 15 16 0 0,1-7 0 0 0,-106-58 0 0 0,227 99 0 0 0,-38-25 0 0 0,67 39 0 0 0,-1-1 0 0 0,0 0 0 0 0,2-1 0 0 0,0 1 0 0 0,-1-2 0 0 0,2 0 0 0 0,0 0 0 0 0,0-1 0 0 0,7 8-2 0 0,-1-1-1 0 0,0 2 1 0 0,2-2-1 0 0,-2 0 0 0 0,2 0 1 0 0,0 0-1 0 0,0 1 0 0 0,-1-1 1 0 0,1-4 2 0 0,1 7-3 0 0,0 1-1 0 0,0-2 1 0 0,0 1 0 0 0,0 0 0 0 0,1 0 0 0 0,-1 1-1 0 0,0-2 1 0 0,2 1 0 0 0,-2 1 0 0 0,1-2 0 0 0,0 2-1 0 0,-1-1 1 0 0,1 1 0 0 0,1-2 0 0 0,-1 2 0 0 0,0 0-1 0 0,1-2 1 0 0,-1 2 0 0 0,0 0 0 0 0,1 0 0 0 0,-1-1-1 0 0,1 1 1 0 0,0 0 0 0 0,-1 0 0 0 0,2 0 0 0 0,-2-1 3 0 0,17-5-11 0 0,1 0 0 0 0,-1 1 0 0 0,2 1 0 0 0,-1 1 0 0 0,1 1 0 0 0,13-2 11 0 0,67-5-74 0 0,0 4-1 0 0,94 7 75 0 0,-173-1-4 0 0,258 12-192 0 0,102 22 196 0 0,277 58-63 0 0,-477-61 63 0 0,-1 6 0 0 0,-3 8 0 0 0,48 24 0 0 0,-172-49 13 0 0,0 0 1 0 0,-2 4-1 0 0,0 2 0 0 0,16 13-13 0 0,-37-21 40 0 0,-2 3 1 0 0,1 0-1 0 0,-4 1 1 0 0,1 2-1 0 0,-1 1 1 0 0,-2 0-1 0 0,12 16-40 0 0,-27-30 33 0 0,-1 0 1 0 0,0 0-1 0 0,-1 1 0 0 0,0-1 0 0 0,-1 1 0 0 0,0 0 0 0 0,1 11-33 0 0,-3-15 24 0 0,-2-2 0 0 0,-1 1-1 0 0,1 0 1 0 0,-1 0 0 0 0,0 1 0 0 0,0-1-1 0 0,-1 0 1 0 0,1-1 0 0 0,-1 2 0 0 0,-2-1-1 0 0,2 0 1 0 0,-2-1 0 0 0,1 2 0 0 0,-1-2-1 0 0,-1 1-23 0 0,-2 4 61 0 0,-2 1-1 0 0,-1-1 1 0 0,0 0 0 0 0,0 0-1 0 0,-1 0 1 0 0,-1-2-1 0 0,1 0 1 0 0,-2 0-1 0 0,1 0 1 0 0,-1-2-1 0 0,-1 0 1 0 0,2 1-1 0 0,-2-2 1 0 0,-13 5-61 0 0,-14 3 81 0 0,-2 0 0 0 0,0-2 0 0 0,0-3 0 0 0,-20 2-81 0 0,-14 0 51 0 0,0-2 0 0 0,-24-4-51 0 0,-156-4-19 0 0,91-7-42 0 0,0-5 0 0 0,-161-34 61 0 0,202 21-4 0 0,0-5 0 0 0,2-7-1 0 0,2-4 1 0 0,-19-13 4 0 0,92 34 0 0 0,1-2 0 0 0,2-3 0 0 0,1 0 0 0 0,0-3 0 0 0,2-2 0 0 0,2-1 0 0 0,0-2 0 0 0,-11-15 0 0 0,41 38-10 0 0,1 1-1 0 0,0-2 1 0 0,2 0 0 0 0,-2 1-1 0 0,2-1 1 0 0,-2-5 10 0 0,7 12-19 0 0,-1 0 1 0 0,1 1 0 0 0,0 0-1 0 0,0-1 1 0 0,1-1-1 0 0,-2 2 1 0 0,2-2-1 0 0,0 2 1 0 0,-1 0 0 0 0,1-2-1 0 0,0 2 1 0 0,0-2-1 0 0,0 1 1 0 0,1 1-1 0 0,-1-2 1 0 0,2 2 0 0 0,-2 0-1 0 0,1-2 1 0 0,0 1-1 0 0,0 1 1 0 0,1 0-1 0 0,-1-1 1 0 0,0 0 0 0 0,1 0-1 0 0,0 1 1 0 0,0 0-1 0 0,1-1 19 0 0,4-4-48 0 0,1 1-1 0 0,1 1 1 0 0,-2-1-1 0 0,2 1 1 0 0,-1 0-1 0 0,1 0 1 0 0,0 1-1 0 0,4 0 49 0 0,23-9-190 0 0,21-4 190 0 0,-33 11-46 0 0,58-13-61 0 0,1 3-1 0 0,4 3 108 0 0,-46 6-10 0 0,189-20-124 0 0,-89 12 117 0 0,-127 14 17 0 0,238-25-2 0 0,-169 21 5 0 0,-1 4 0 0 0,10 2-3 0 0,-48 1 10 0 0,1 3-1 0 0,-1 1 0 0 0,0 3 0 0 0,26 8-9 0 0,-40-8 12 0 0,-1 1 1 0 0,0 2-1 0 0,-1 0 1 0 0,1 1-1 0 0,-3 3 1 0 0,1 0-1 0 0,0 2-12 0 0,-8-3 9 0 0,-1-1 0 0 0,0 2 0 0 0,1 0 0 0 0,-4 1 0 0 0,1 1 0 0 0,-1-1 0 0 0,-2 2 0 0 0,10 18-9 0 0,-18-29 5 0 0,1 2 1 0 0,-3 0-1 0 0,1-1 1 0 0,-1 1 0 0 0,0 0-1 0 0,-1 1 1 0 0,1-2-1 0 0,-2 2 1 0 0,-1 4-6 0 0,0-7 5 0 0,0-1 1 0 0,-1 1-1 0 0,1 0 1 0 0,-3 0-1 0 0,2-1 0 0 0,-2 0 1 0 0,1 0-1 0 0,-1 1 1 0 0,0-1-1 0 0,0-1 1 0 0,-1 1-1 0 0,0-1 0 0 0,-4 5-5 0 0,0-2 5 0 0,1-2-1 0 0,-1 1 1 0 0,0-2-1 0 0,-1 2 1 0 0,0-2-1 0 0,0 1 1 0 0,0-2-1 0 0,0 1 1 0 0,-2-1-1 0 0,1 0 1 0 0,0-2-1 0 0,-1 1 1 0 0,-3 0-5 0 0,-25 7 1 0 0,-1-2 1 0 0,0-2 0 0 0,-2 0-2 0 0,-73 6-31 0 0,0-6-1 0 0,-9-2 32 0 0,-233-10-93 0 0,157-6 81 0 0,-46-14 12 0 0,215 21 5 0 0,0-1-1 0 0,-14-6-4 0 0,34 9-12 0 0,2 0 0 0 0,0-2 1 0 0,0 0-1 0 0,0 1 0 0 0,0-2 0 0 0,0 0 1 0 0,1 0-1 0 0,-1 0 0 0 0,-4-4 12 0 0,12 7-13 0 0,0 1 0 0 0,0 0 1 0 0,-1 0-1 0 0,1-1 0 0 0,0 1 0 0 0,-1-1 1 0 0,1 1-1 0 0,0-1 0 0 0,1 1 0 0 0,-1-1 1 0 0,-1 1-1 0 0,2-1 0 0 0,-1 0 0 0 0,1 1 1 0 0,0-2-1 0 0,-1 2 0 0 0,1 0 0 0 0,0-2 0 0 0,0 2 1 0 0,0-1-1 0 0,0 1 0 0 0,0-2 0 0 0,0 2 1 0 0,0-1-1 0 0,0 0 0 0 0,1 1 0 0 0,-1-1 1 0 0,0 0-1 0 0,1 0 0 0 0,-1 1 0 0 0,2 0 0 0 0,-1-2 1 0 0,-1 2-1 0 0,1 0 0 0 0,0 0 0 0 0,1-2 1 0 0,-1 2-1 0 0,0 0 0 0 0,1 0 0 0 0,-1-1 1 0 0,0 1-1 0 0,2 0 13 0 0,5-5-151 0 0,-1 0 1 0 0,1 1-1 0 0,1-1 0 0 0,0 1 1 0 0,0 1-1 0 0,0 0 0 0 0,2 0 151 0 0,27-8-365 0 0,0 1 0 0 0,1 2 0 0 0,-1 2 0 0 0,2 2 0 0 0,7 0 365 0 0,-11 2-215 0 0,105-9-944 0 0,126 4 1159 0 0,-212 11-164 0 0,0 0 0 0 0,1 3 0 0 0,43 11 164 0 0,162 50-483 0 0,-204-51 503 0 0,-1 3-1 0 0,-2 2 1 0 0,0 3 0 0 0,-1 2-1 0 0,-1 1 1 0 0,-1 3 0 0 0,-2 2 0 0 0,-3 1-1 0 0,19 19-19 0 0,-41-30 224 0 0,-2 1-1 0 0,0 0 0 0 0,-1 2 0 0 0,-2 1 1 0 0,1-1-1 0 0,-3 2 0 0 0,-1 2-223 0 0,-9-16 182 0 0,-1 1 0 0 0,1-1 0 0 0,-2 2 0 0 0,0-2 0 0 0,-1 2 0 0 0,-1-1 0 0 0,-1 1 0 0 0,1-1 0 0 0,-2 1 0 0 0,0-1 0 0 0,-2 1 0 0 0,1-1 0 0 0,-1 1 0 0 0,-2-1 0 0 0,-3 16-182 0 0,2-20 106 0 0,-1 3-1 0 0,-1-2 1 0 0,0-1-1 0 0,0 1 1 0 0,-2 0-1 0 0,0-1 1 0 0,0 0-1 0 0,0-1 0 0 0,-1 1 1 0 0,-1-1-1 0 0,1-1 1 0 0,-1-1-1 0 0,-1 1 1 0 0,1-1-1 0 0,-11 5-105 0 0,-15 7 78 0 0,-1-2 1 0 0,-2-1-1 0 0,1-1 0 0 0,-15 2-78 0 0,-90 24 53 0 0,-2-7 0 0 0,-2-5 0 0 0,-17-4-53 0 0,-449 35 284 0 0,525-53-407 0 0,-1-5 0 0 0,1-2 0 0 0,-5-4 123 0 0,61 1-18 0 0,0-2-1 0 0,-1 0 1 0 0,1-2 0 0 0,1 0-1 0 0,-1-3 1 0 0,2-1 0 0 0,-1 0 0 0 0,1-2-1 0 0,-19-12 19 0 0,41 20-10 0 0,1 0-1 0 0,-1-1 0 0 0,0 0 1 0 0,2 0-1 0 0,-2 0 0 0 0,1 0 0 0 0,2-2 1 0 0,-1 1-1 0 0,1 0 0 0 0,-1-1 1 0 0,1 0-1 0 0,1-1 0 0 0,1 2 1 0 0,-1-1-1 0 0,-1-4 11 0 0,3 4-8 0 0,0 1 0 0 0,0-1 1 0 0,1 0-1 0 0,0 1 0 0 0,1-1 0 0 0,0 0 1 0 0,0 0-1 0 0,1 1 0 0 0,-1-1 1 0 0,1 0-1 0 0,2 0 0 0 0,-2 1 0 0 0,2 0 1 0 0,-1 0-1 0 0,2-1 0 0 0,-1 1 0 0 0,5-5 8 0 0,-1-1-24 0 0,4 1 0 0 0,-1-2 0 0 0,0 3 0 0 0,2-1-1 0 0,0 1 1 0 0,-1 0 0 0 0,15-8 24 0 0,22-13-154 0 0,32-16 154 0 0,-62 38-21 0 0,48-26-71 0 0,0 2 1 0 0,2 4-1 0 0,27-8 92 0 0,-56 25-136 0 0,-1 1 1 0 0,1 2-1 0 0,0 1 1 0 0,1 2-1 0 0,0 2 1 0 0,1 2-1 0 0,6 1 136 0 0,-35 1-156 0 0,0 1-1 0 0,0 1 0 0 0,1 1 1 0 0,-1-1-1 0 0,-1 1 0 0 0,2 1 1 0 0,-1 0-1 0 0,-1 1 0 0 0,1 0 1 0 0,-2 0-1 0 0,2 1 0 0 0,-2 0 1 0 0,1 1-1 0 0,8 6 157 0 0,13 14-6238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28:21.141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1013 1399 9216 0 0,'0'0'421'0'0,"0"0"-12"0"0,-1 0-263 0 0,-2 1-27 0 0,1-1 0 0 0,0 0 0 0 0,-1 1 0 0 0,1-1 0 0 0,0 0 0 0 0,-1 0 1 0 0,1-1-1 0 0,0 1 0 0 0,0 0 0 0 0,-1-1 0 0 0,1 1 0 0 0,0-1 0 0 0,0 0 1 0 0,-1 0-1 0 0,1 0 0 0 0,0 0 0 0 0,-1 0-119 0 0,-14-6 1344 0 0,12 5-1109 0 0,0 1 0 0 0,0-1 0 0 0,0 0 0 0 0,1-1 0 0 0,-1 1 0 0 0,1-1-235 0 0,-18-9 37 0 0,-119-54-37 0 0,12 19 55 0 0,-5-2 434 0 0,100 32-190 0 0,1-1 0 0 0,1-1-299 0 0,8 5 172 0 0,1-2 195 0 0,-1-1 1 0 0,-17-16-368 0 0,19 15 188 0 0,6 3-28 0 0,-1 0 1 0 0,2-1-1 0 0,0-1 0 0 0,1-1 1 0 0,1 1-1 0 0,1-2 1 0 0,0 0-1 0 0,2-1 1 0 0,0 0-1 0 0,1 0 0 0 0,1-1 1 0 0,0 0-1 0 0,2 0 1 0 0,1-1-1 0 0,1 0 0 0 0,0 0 1 0 0,1-8-161 0 0,2 11 38 0 0,0 0 0 0 0,1-1 0 0 0,2 1 1 0 0,-1 0-1 0 0,2 0 0 0 0,1 1 0 0 0,0-1 0 0 0,1 1 0 0 0,1 0 1 0 0,1 0-1 0 0,1 0 0 0 0,0 1 0 0 0,1 0 0 0 0,1 1 0 0 0,0 0 1 0 0,2 0-1 0 0,-1 1 0 0 0,2 1 0 0 0,0 0 0 0 0,7-5-38 0 0,0 3-1 0 0,1 1 0 0 0,1 1-1 0 0,0 1 1 0 0,1 1 0 0 0,0 1-1 0 0,1 1 1 0 0,0 1 0 0 0,20-4 1 0 0,-16 6-46 0 0,0 1 0 0 0,1 1 1 0 0,-1 2-1 0 0,1 0 0 0 0,0 3 1 0 0,0 0-1 0 0,0 1 0 0 0,-1 2 1 0 0,1 1-1 0 0,-1 2 0 0 0,0 0 1 0 0,16 7 45 0 0,-30-7-17 0 0,0 0 1 0 0,-1 0 0 0 0,0 1-1 0 0,0 1 1 0 0,-1 0-1 0 0,0 1 1 0 0,0 1 0 0 0,-1-1-1 0 0,0 2 1 0 0,-1 0 0 0 0,0 0-1 0 0,5 8 17 0 0,-4-4 18 0 0,-1 1-1 0 0,0 0 0 0 0,-1 1 1 0 0,-1 0-1 0 0,-1 1 1 0 0,0 0-1 0 0,-1 0 0 0 0,-1 0 1 0 0,2 15-18 0 0,-2 4 177 0 0,-2 1 1 0 0,-1 0-1 0 0,-2-1 1 0 0,-1 1 0 0 0,-2 0-1 0 0,-2-1 1 0 0,-1 1-1 0 0,-2-2 1 0 0,-2 1-1 0 0,-1-1 1 0 0,-11 22-178 0 0,15-40 168 0 0,-2 0 1 0 0,-1-1-1 0 0,0 1 0 0 0,-1-2 1 0 0,0 0-1 0 0,-2 0 0 0 0,0-1 1 0 0,0 0-1 0 0,-6 2-168 0 0,10-8 93 0 0,-1-1 0 0 0,-1 0 1 0 0,1-1-1 0 0,-1 0 0 0 0,-1-1 0 0 0,1 0 0 0 0,-1 0 1 0 0,0-2-1 0 0,0 1 0 0 0,-1-2 0 0 0,1 1 0 0 0,-1-2 1 0 0,0 0-1 0 0,-8 1-93 0 0,-6-3 49 0 0,-1-1 0 0 0,1-1 0 0 0,0-1 0 0 0,-1-2 0 0 0,1 0 0 0 0,1-2 0 0 0,-1-1 0 0 0,1-1 1 0 0,-9-5-50 0 0,-11-8 77 0 0,1-1 1 0 0,2-2 0 0 0,0-3 0 0 0,-26-22-78 0 0,53 38-13 0 0,0-2 0 0 0,1 0-1 0 0,0 0 1 0 0,1-2 0 0 0,1 1-1 0 0,-11-18 14 0 0,13 17-8 0 0,1-1 0 0 0,0-1 0 0 0,2 1 0 0 0,0-2 0 0 0,0 1 0 0 0,2-1 0 0 0,0 0 0 0 0,2 0 0 0 0,0-1 0 0 0,0-8 8 0 0,2 0-22 0 0,2 1-1 0 0,1 0 0 0 0,1 0 1 0 0,1 0-1 0 0,1 1 0 0 0,2-1 0 0 0,0 1 1 0 0,9-21 22 0 0,-3 17-28 0 0,1 1 0 0 0,1 0 0 0 0,1 1 1 0 0,1 1-1 0 0,2 1 0 0 0,0 0 0 0 0,10-8 28 0 0,-7 10-88 0 0,1 1 0 0 0,0 1 0 0 0,2 1 1 0 0,1 1-1 0 0,0 2 0 0 0,24-14 88 0 0,-33 23-129 0 0,0 1 1 0 0,0 1 0 0 0,1 0-1 0 0,0 1 1 0 0,0 1 0 0 0,1 0-1 0 0,-1 1 1 0 0,1 1-1 0 0,0 1 1 0 0,0 1 0 0 0,0 0-1 0 0,12 2 129 0 0,-18 0-95 0 0,-1 1 0 0 0,0 0 0 0 0,1 1 0 0 0,-1 0 0 0 0,-1 1 0 0 0,1 0 0 0 0,0 1 0 0 0,-1 0-1 0 0,0 1 1 0 0,0 0 0 0 0,-1 0 0 0 0,0 1 0 0 0,0 1 0 0 0,0-1 0 0 0,-1 1 0 0 0,3 4 95 0 0,1 2-76 0 0,0 1 1 0 0,-1 1 0 0 0,0 0-1 0 0,-1 0 1 0 0,-1 1 0 0 0,-1 0-1 0 0,0 1 1 0 0,-2 0-1 0 0,4 11 76 0 0,-1 8 301 0 0,-2 0-1 0 0,-1 1 0 0 0,-2 0 0 0 0,-2 1 0 0 0,-1-1 0 0 0,-2 0 1 0 0,-1 0-1 0 0,-2 1 0 0 0,-2-2 0 0 0,-2 1 0 0 0,-1-1 0 0 0,-2 0 1 0 0,-1-1-1 0 0,-2 0 0 0 0,-14 24-300 0 0,16-39 239 0 0,0 0 1 0 0,-2 0-1 0 0,-1-2 1 0 0,0 1-1 0 0,-7 4-239 0 0,-11 9 335 0 0,0-2 0 0 0,-14 8-335 0 0,30-25 51 0 0,-1-2 1 0 0,0 0 0 0 0,0-1 0 0 0,-1-1-1 0 0,-1-1 1 0 0,0-1 0 0 0,0 0 0 0 0,0-2 0 0 0,-8 2-52 0 0,17-6-153 0 0,-1 0 0 0 0,1 0 1 0 0,0-1-1 0 0,-1 0 0 0 0,1-1 1 0 0,-1 0-1 0 0,1-1 0 0 0,-1 0 1 0 0,1-1-1 0 0,0 0 0 0 0,0-1 1 0 0,0 0-1 0 0,0-1 0 0 0,0 0 1 0 0,1-1-1 0 0,0 0 0 0 0,-10-6 153 0 0,15 7-1542 0 0,0 0 0 0 0,0 0 0 0 0,0 0 0 0 0,-3-5 1542 0 0,-13-20-8147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28:22.042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713 1401 19463 0 0,'-25'13'1061'0'0,"21"-10"-950"0"0,1-1 1 0 0,-1 0-1 0 0,0 0 0 0 0,0 0 0 0 0,0-1 1 0 0,0 1-1 0 0,0-1 0 0 0,-2 0-111 0 0,-10 1 49 0 0,0 0 0 0 0,0-2 1 0 0,0 0-1 0 0,-1 0 0 0 0,1-2 0 0 0,0 0 0 0 0,0-1 1 0 0,0-1-1 0 0,1 0 0 0 0,-1-1 0 0 0,1 0 1 0 0,-2-3-50 0 0,-9-3 26 0 0,0-2 1 0 0,2-2 0 0 0,0 0-1 0 0,0-1 1 0 0,2-1 0 0 0,-11-11-27 0 0,7 2-43 0 0,0-2 1 0 0,2-1 0 0 0,2-1 0 0 0,0-1 0 0 0,2-1-1 0 0,-6-14 43 0 0,10 13-44 0 0,1 0-1 0 0,1-1 0 0 0,2-1 1 0 0,2 0-1 0 0,1 0 0 0 0,1-1 1 0 0,2 0-1 0 0,2 0 0 0 0,1 0 1 0 0,2-22 44 0 0,3 27-24 0 0,1-1 1 0 0,1 1 0 0 0,2 0 0 0 0,1 1 0 0 0,3-4 23 0 0,-2 6-11 0 0,3 0 0 0 0,0 0 1 0 0,1 1-1 0 0,2 1 0 0 0,7-10 11 0 0,-11 21-7 0 0,0 1 0 0 0,1 0 1 0 0,1 1-1 0 0,0 0 0 0 0,0 1 0 0 0,2 0 0 0 0,6-4 7 0 0,3-1-19 0 0,2 1 0 0 0,0 1 0 0 0,1 1 0 0 0,4 0 19 0 0,-11 6-11 0 0,2 0 0 0 0,-1 2 0 0 0,1 0 0 0 0,0 1 0 0 0,0 2 0 0 0,0 0 0 0 0,0 1 0 0 0,11 1 11 0 0,0 1-31 0 0,0 2 0 0 0,-1 1 0 0 0,1 2-1 0 0,-1 1 1 0 0,10 4 31 0 0,-24-5-12 0 0,-1 0-1 0 0,0 2 0 0 0,0 0 1 0 0,-1 0-1 0 0,1 2 1 0 0,-2 0-1 0 0,1 0 0 0 0,-1 1 1 0 0,-1 1-1 0 0,11 12 13 0 0,-10-9 20 0 0,0 1 1 0 0,-2 1-1 0 0,0 0 0 0 0,0 1 0 0 0,-2 1 1 0 0,0-1-1 0 0,-1 2 0 0 0,-1-1 0 0 0,0 2-20 0 0,-1-1 63 0 0,0 0-1 0 0,-2 1 1 0 0,0-1-1 0 0,-2 1 1 0 0,0 0-1 0 0,-1 0 1 0 0,-1 7-63 0 0,0 2 146 0 0,-1-2 33 0 0,0 1 1 0 0,-2 0-1 0 0,-1-1 1 0 0,-2 8-180 0 0,-4 4 273 0 0,-1 0 0 0 0,-2 0 0 0 0,-2-1 0 0 0,-17 36-273 0 0,15-43 180 0 0,-2 0 1 0 0,-1-1-1 0 0,-1-1 0 0 0,-2-1 1 0 0,-7 6-181 0 0,19-23 50 0 0,0-1 1 0 0,-1 0-1 0 0,0 0 0 0 0,-1-2 0 0 0,0 1 1 0 0,-1-1-1 0 0,0-1 0 0 0,0-1 0 0 0,0 1 1 0 0,-1-2-1 0 0,0 0 0 0 0,0-1 1 0 0,-14 3-51 0 0,10-4 19 0 0,0-1 0 0 0,0-1 1 0 0,1 0-1 0 0,-1-1 0 0 0,0-1 0 0 0,0-1 1 0 0,0 0-1 0 0,1-2 0 0 0,-1 0 1 0 0,0-1-20 0 0,5 1 0 0 0,1-1 0 0 0,-1 0 0 0 0,1-1 0 0 0,1 0 0 0 0,-1-1 0 0 0,1-1 1 0 0,0 1-1 0 0,1-2 0 0 0,0 1 0 0 0,0-2 0 0 0,1 1 0 0 0,0-1 0 0 0,-6-11 0 0 0,0-1-9 0 0,2 0 0 0 0,1-1 0 0 0,0-1-1 0 0,2 0 1 0 0,1-1 0 0 0,0 0 0 0 0,2 0 0 0 0,1-1-1 0 0,2 0 1 0 0,-3-26 9 0 0,5 13-13 0 0,1 0 0 0 0,2-1 0 0 0,1 1 0 0 0,3 0 0 0 0,1 1-1 0 0,1-1 1 0 0,4-2 13 0 0,0 5-53 0 0,2 0 0 0 0,1 1 0 0 0,2 0 0 0 0,2 1 0 0 0,1 1 0 0 0,1 1 0 0 0,2 0 0 0 0,1 2-1 0 0,2 1 1 0 0,1 0 0 0 0,17-13 53 0 0,-33 33-126 0 0,0 0 0 0 0,1 1-1 0 0,0 0 1 0 0,1 1 0 0 0,0 0-1 0 0,0 0 1 0 0,0 2 0 0 0,1-1-1 0 0,0 2 1 0 0,0 0 0 0 0,13-3 126 0 0,-14 5-116 0 0,-1 1 0 0 0,0 0-1 0 0,0 0 1 0 0,0 1 0 0 0,1 1 0 0 0,-1 0 0 0 0,0 1 0 0 0,0 0 0 0 0,0 0 0 0 0,0 1 0 0 0,0 1 0 0 0,-1-1 0 0 0,1 2 0 0 0,5 3 116 0 0,2 2-67 0 0,-1 1 1 0 0,0 1 0 0 0,-1 1 0 0 0,0 0-1 0 0,-1 1 1 0 0,0 1 0 0 0,-1 0 0 0 0,-1 1-1 0 0,0 0 1 0 0,-2 1 0 0 0,10 17 66 0 0,-4-2 81 0 0,-1 2 1 0 0,-2 0-1 0 0,-1 0 1 0 0,-2 1-1 0 0,-1 1 1 0 0,0 9-82 0 0,-4-9 227 0 0,-1 0 0 0 0,-2 0 0 0 0,-1 0 0 0 0,-3 0 0 0 0,0 0 0 0 0,-2 0 0 0 0,-2 0 0 0 0,-2 5-227 0 0,-2-1 278 0 0,-2 0-1 0 0,-1-1 1 0 0,-2-1-1 0 0,-2 0 0 0 0,-1-1 1 0 0,-2-1-1 0 0,-2 0-277 0 0,-6 7 572 0 0,-12 14-572 0 0,28-43 94 0 0,-1 0-1 0 0,-1-1 1 0 0,0 0 0 0 0,0 0-1 0 0,-7 3-93 0 0,8-7 3 0 0,-1-1-1 0 0,0 0 0 0 0,-1 0 1 0 0,1-1-1 0 0,-2-1 1 0 0,1 0-1 0 0,-1-1 0 0 0,-2 0-2 0 0,6-2-69 0 0,0-1-1 0 0,1-1 0 0 0,-1 0 0 0 0,0 0 0 0 0,0-1 0 0 0,1-1 1 0 0,-1 0-1 0 0,0 0 0 0 0,0-1 0 0 0,1 0 0 0 0,-1-1 1 0 0,0 0 69 0 0,-6-3-245 0 0,0-2 0 0 0,0 1 1 0 0,1-2-1 0 0,0 0 1 0 0,1-1-1 0 0,0-1 1 0 0,0 0-1 0 0,1-1 1 0 0,1-1-1 0 0,-8-9 245 0 0,2 1-836 0 0,2-1-1 0 0,0-1 1 0 0,2-1 0 0 0,1-1-1 0 0,0 0 1 0 0,-4-14 836 0 0,-13-37-2069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28:22.920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605 1268 4608 0 0,'0'0'353'0'0,"0"0"-62"0"0,0 0 599 0 0,0 0 286 0 0,0 2 59 0 0,1 8-1067 0 0,1 0 0 0 0,0 0-1 0 0,0 0 1 0 0,1 0 0 0 0,0 0 0 0 0,1 2-168 0 0,-2-9 105 0 0,-1 1 1 0 0,0 0-1 0 0,0-1 1 0 0,0 1-1 0 0,-1 0 0 0 0,1-1 1 0 0,-1 1-1 0 0,0 0 1 0 0,0 0-1 0 0,0-1 1 0 0,0 1-1 0 0,-1 0 1 0 0,0-1-1 0 0,0 1 1 0 0,0 0-1 0 0,0 0-105 0 0,-1 1 300 0 0,0 0 0 0 0,-1 0 0 0 0,0-1 1 0 0,0 1-1 0 0,0-1 0 0 0,0 1 0 0 0,-1-1 0 0 0,1 0 0 0 0,-1 0 0 0 0,-3 1-300 0 0,-1 2 524 0 0,-1 0 0 0 0,-1-1 0 0 0,1 0-1 0 0,-1-1 1 0 0,0 0 0 0 0,0-1 0 0 0,-1 0 0 0 0,1 0-1 0 0,-1-1 1 0 0,-6 1-524 0 0,8-4 172 0 0,0 0 0 0 0,1 0 0 0 0,-1-1 0 0 0,1 0 1 0 0,-1 0-1 0 0,1-1 0 0 0,0 0 0 0 0,-1 0 0 0 0,1-1 0 0 0,0 0 0 0 0,1-1 0 0 0,-1 0 0 0 0,0 0 0 0 0,-3-3-172 0 0,-10-10 63 0 0,0 0 0 0 0,1-1 0 0 0,1-1 0 0 0,1-1 0 0 0,1-1 0 0 0,1-1 0 0 0,1 0 0 0 0,0 0 0 0 0,2-2 0 0 0,1 0 0 0 0,-2-7-63 0 0,-4-14-9 0 0,1-1 1 0 0,3 0 0 0 0,2-1 0 0 0,2-1 0 0 0,-3-38 8 0 0,8 44-14 0 0,2-1-1 0 0,1-1 0 0 0,3 1 1 0 0,1 0-1 0 0,2 0 0 0 0,2 1 1 0 0,2-1-1 0 0,2 1 0 0 0,9-23 15 0 0,-9 35-7 0 0,2 1-1 0 0,1 0 0 0 0,1 0 1 0 0,1 2-1 0 0,2 0 1 0 0,0 0-1 0 0,21-22 8 0 0,-15 25-21 0 0,0 0 0 0 0,1 2 0 0 0,1 1 0 0 0,1 1-1 0 0,1 1 1 0 0,8-3 21 0 0,-22 14-121 0 0,0 1-1 0 0,1 1 1 0 0,0 0 0 0 0,0 0-1 0 0,0 2 1 0 0,1 0-1 0 0,-1 0 1 0 0,1 2 0 0 0,0 0-1 0 0,0 0 1 0 0,0 2-1 0 0,0-1 1 0 0,0 2-1 0 0,12 2 122 0 0,-7 0-130 0 0,0 2-1 0 0,0 1 0 0 0,-1 0 0 0 0,1 1 0 0 0,-2 1 0 0 0,1 1 1 0 0,-1 1-1 0 0,0 0 0 0 0,-1 2 0 0 0,-1 0 0 0 0,0 0 1 0 0,0 2-1 0 0,-1 0 0 0 0,-1 0 0 0 0,0 2 0 0 0,-1-1 0 0 0,6 12 131 0 0,-1 0 261 0 0,-2-1-1 0 0,-1 2 0 0 0,-2 0 0 0 0,0 1 0 0 0,-2 0 1 0 0,4 20-261 0 0,-8-25 281 0 0,-2 1 1 0 0,-1-1 0 0 0,-1 1 0 0 0,-1 0 0 0 0,-1 0 0 0 0,-1 0-1 0 0,-2 0 1 0 0,-2 15-282 0 0,-7 21 1024 0 0,-3-2 0 0 0,-21 59-1024 0 0,26-94 134 0 0,-1 0-1 0 0,-2 0 0 0 0,0-2 1 0 0,-1 1-1 0 0,-1-2 0 0 0,-1 1 1 0 0,-2-2-1 0 0,1 0 0 0 0,-13 9-133 0 0,15-15 34 0 0,-2 3-9 0 0,-1 0 0 0 0,-1-1 0 0 0,-1-1 0 0 0,-16 10-25 0 0,7-8 76 0 0,-1-2 0 0 0,-7 2-76 0 0,23-12 46 0 0,-1 0 0 0 0,1-1-1 0 0,-1 0 1 0 0,0-1 0 0 0,0-1-1 0 0,-4 0-45 0 0,-1-1-19 0 0,1-1 0 0 0,0 0 1 0 0,0-2-1 0 0,0 0 0 0 0,0-1 0 0 0,0-1 0 0 0,1 0 0 0 0,-1-2 0 0 0,1 0 0 0 0,0-1 0 0 0,-14-7 19 0 0,12 3-57 0 0,0 0 1 0 0,1-2-1 0 0,1 0 0 0 0,-1 0 0 0 0,2-2 0 0 0,0 0 0 0 0,1-1 0 0 0,1 0 0 0 0,-9-14 57 0 0,3 4-64 0 0,2-2 1 0 0,1 0-1 0 0,2-1 0 0 0,0 0 1 0 0,1-4 63 0 0,1-3-63 0 0,1 0 0 0 0,2-1 0 0 0,-1-16 63 0 0,7 30-22 0 0,1-1-1 0 0,1 0 0 0 0,1 0 1 0 0,1 1-1 0 0,2-1 1 0 0,1-3 22 0 0,1 0-5 0 0,1 0 1 0 0,1 0-1 0 0,8-17 5 0 0,-9 29-2 0 0,2-1-1 0 0,0 1 0 0 0,1 0 1 0 0,0 1-1 0 0,1 0 0 0 0,6-7 3 0 0,3 0-17 0 0,0-1 0 0 0,1 2-1 0 0,1 1 1 0 0,1 0 0 0 0,1 2-1 0 0,1 0 1 0 0,23-13 17 0 0,-33 23-46 0 0,1 0 0 0 0,-1 1 0 0 0,1 1 0 0 0,0 0 0 0 0,0 1 0 0 0,0 0 0 0 0,1 1 0 0 0,0 1 0 0 0,-1 0 0 0 0,1 1-1 0 0,0 1 1 0 0,0 0 0 0 0,-1 1 0 0 0,1 0 0 0 0,10 3 46 0 0,-7 1-124 0 0,0 0 1 0 0,0 2-1 0 0,-1 0 0 0 0,0 0 0 0 0,-1 2 0 0 0,0 0 0 0 0,6 5 124 0 0,2 3-90 0 0,0 1 0 0 0,-2 1-1 0 0,0 0 1 0 0,3 7 90 0 0,-5-5 69 0 0,-2 1-1 0 0,0 1 0 0 0,-2 1 0 0 0,0 1 0 0 0,-2 0 1 0 0,-1 0-1 0 0,-1 1 0 0 0,-1 1 0 0 0,-1 0 1 0 0,-2 1-1 0 0,0 0 0 0 0,-2 0 0 0 0,-1 0 1 0 0,-2 1-1 0 0,0 0 0 0 0,-2-1 0 0 0,-2 25-68 0 0,0-39 87 0 0,0 18 166 0 0,-2 0 0 0 0,-1-1 0 0 0,-1 1 0 0 0,-2-1 0 0 0,-1 2-253 0 0,-2-7 142 0 0,-1-1 1 0 0,-1 0-1 0 0,-1-1 0 0 0,-1 0 0 0 0,-1-1 0 0 0,-1-1 1 0 0,-1-1-1 0 0,-1 0 0 0 0,0-1 0 0 0,-2-1 0 0 0,-1-1 0 0 0,0 0 1 0 0,-1-2-1 0 0,-10 6-142 0 0,18-14 29 0 0,0-1 0 0 0,-1 0 0 0 0,1-1 0 0 0,-1-1 0 0 0,-1 0 0 0 0,1-1 0 0 0,-1 0 0 0 0,0-2 0 0 0,1 0 0 0 0,-1 0 0 0 0,0-1 0 0 0,0-2 0 0 0,0 1 0 0 0,0-2 0 0 0,0 0 0 0 0,0-1 0 0 0,0 0 0 0 0,-13-6-29 0 0,10 3-109 0 0,0-1 1 0 0,1-1 0 0 0,0-1 0 0 0,0 0 0 0 0,1-2 0 0 0,0 0 0 0 0,1 0 0 0 0,0-2-1 0 0,1 0 1 0 0,1-1 0 0 0,0 0 0 0 0,0-1 0 0 0,2 0 0 0 0,-11-17 108 0 0,9 9-601 0 0,1-1 0 0 0,1 0 0 0 0,2-1 0 0 0,-1-4 601 0 0,-10-38-2099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1:31.750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196 55 5528 0 0,'-2'-1'422'0'0,"-1"-1"-232"0"0,0 0-1 0 0,1 0 1 0 0,-1 0-1 0 0,-1 0 1 0 0,1 1-1 0 0,0-1 1 0 0,0 1-1 0 0,-1 0 1 0 0,1 0-1 0 0,-3 0-189 0 0,2 0 402 0 0,0 1-1 0 0,1 0 1 0 0,-1 0-1 0 0,0 0 1 0 0,0 1-1 0 0,0-1 1 0 0,1 1-1 0 0,-1 0 1 0 0,0 0-1 0 0,1 0 1 0 0,-1 1-1 0 0,1-1 1 0 0,-1 1-1 0 0,1 0 1 0 0,-3 2-402 0 0,-4 3 567 0 0,0 1 0 0 0,0 0 1 0 0,1 1-1 0 0,0 0 0 0 0,1 1 0 0 0,-2 1-567 0 0,6-4 208 0 0,0 0 0 0 0,1 0 0 0 0,-1 0 0 0 0,1 0 0 0 0,1 1 0 0 0,-1-1 0 0 0,2 1 0 0 0,-2 3-208 0 0,2-1 127 0 0,0-1 0 0 0,0 1 0 0 0,1-1 0 0 0,1 9-127 0 0,-1 5 91 0 0,2-5-56 0 0,0-1 1 0 0,1 1-1 0 0,1-1 0 0 0,1 0 0 0 0,0 0 0 0 0,2 2-35 0 0,-6-15-2 0 0,5 12 13 0 0,0-1 0 0 0,1 0 0 0 0,1 0 0 0 0,0 0 0 0 0,1-1 0 0 0,1 0-1 0 0,7 8-10 0 0,-14-20 33 0 0,0 1 0 0 0,0 0 0 0 0,0-1-1 0 0,1 0 1 0 0,-1 0 0 0 0,1 0 0 0 0,-1 0-1 0 0,1-1 1 0 0,0 1 0 0 0,-1-1 0 0 0,1 0 0 0 0,0 0-1 0 0,0 0 1 0 0,0-1 0 0 0,0 1 0 0 0,0-1-1 0 0,0 0 1 0 0,0 0 0 0 0,0 0 0 0 0,0-1-1 0 0,0 1 1 0 0,0-1 0 0 0,-1 0 0 0 0,1 0-1 0 0,0-1 1 0 0,0 1 0 0 0,-1-1 0 0 0,3 0-33 0 0,5-7 222 0 0,0 1 1 0 0,-1-1 0 0 0,0-1 0 0 0,0 0-1 0 0,0 0 1 0 0,-2-1 0 0 0,1 0-1 0 0,-1 0 1 0 0,-1-1 0 0 0,0-2-223 0 0,3-5 121 0 0,0 0 0 0 0,-2-1 0 0 0,0 0 1 0 0,-2-1-1 0 0,0 1 0 0 0,0-5-121 0 0,0-4-61 0 0,-3 20 107 0 0,-1 0 0 0 0,0-1-1 0 0,-1 1 1 0 0,0 0 0 0 0,0-1 0 0 0,-1 1-1 0 0,0-1 1 0 0,-1 1 0 0 0,0-1-46 0 0,-1-1 85 0 0,-1 1 1 0 0,0 0-1 0 0,0 0 1 0 0,-1 1 0 0 0,-1-1-1 0 0,0 1 1 0 0,0 0-1 0 0,0 0 1 0 0,-1 0-1 0 0,-1 1-85 0 0,4 3-213 0 0,-1 1 0 0 0,0 0-1 0 0,0 1 1 0 0,0-1 0 0 0,-1 1-1 0 0,1 0 1 0 0,-1 0 0 0 0,0 0 0 0 0,-1 0 213 0 0,2 1-557 0 0,0 1 0 0 0,0-1 0 0 0,0 1 0 0 0,1 0 0 0 0,-1 1 0 0 0,0-1 0 0 0,0 1 0 0 0,0 0 0 0 0,0-1 0 0 0,-1 2 0 0 0,1-1 0 0 0,0 0 0 0 0,-1 1 557 0 0,-15 7-6785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1:32.115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0 191 2760 0 0,'5'18'241'0'0,"-5"-14"-216"0"0,1 1 0 0 0,0-1 0 0 0,1 0 0 0 0,-1 1-1 0 0,1-1 1 0 0,0 0 0 0 0,0 0 0 0 0,1 1-25 0 0,26 45 4092 0 0,-22-35-1739 0 0,2 0 0 0 0,7 10-2353 0 0,-15-24 932 0 0,-1-1 18 0 0,0 0 8 0 0,0 0 30 0 0,0 0 17 0 0,-11-8 1673 0 0,4-3-1947 0 0,6 9-634 0 0,-1 0 0 0 0,1 0-1 0 0,0 0 1 0 0,0 0-1 0 0,0 0 1 0 0,0 0 0 0 0,0-1-1 0 0,0 1 1 0 0,1 0 0 0 0,-1 0-1 0 0,1-1 1 0 0,-1 1 0 0 0,1-2-97 0 0,-2-21 177 0 0,2 20-161 0 0,-1-1 0 0 0,1 1-1 0 0,0 0 1 0 0,0 0-1 0 0,1-1 1 0 0,-1 1 0 0 0,1 0-1 0 0,1-4-15 0 0,31-92-65 0 0,-29 92-161 0 0,0 0-1 0 0,1 0 1 0 0,-1 0-1 0 0,2 1 1 0 0,-1 0-1 0 0,1 0 1 0 0,0 0-1 0 0,1 1 1 0 0,0 0-1 0 0,0 0 1 0 0,1 0 0 0 0,-1 1-1 0 0,2 0 227 0 0,15-11-1519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1:32.452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400 62 8288 0 0,'-1'-4'187'0'0,"-1"1"0"0"0,1-1 0 0 0,-1 1 0 0 0,1 0 0 0 0,-1 0 0 0 0,0 0 1 0 0,0 0-1 0 0,0 0 0 0 0,-1 0 0 0 0,1 0 0 0 0,-1 0 0 0 0,1 1 0 0 0,-1 0 0 0 0,0-1 0 0 0,0 1 1 0 0,0 0-1 0 0,0 0 0 0 0,-1 1 0 0 0,1-1 0 0 0,0 1 0 0 0,-1 0 0 0 0,1-1 0 0 0,-1 1 0 0 0,1 1 0 0 0,-1-1 1 0 0,0 1-1 0 0,1-1 0 0 0,-2 1-187 0 0,-4 0 372 0 0,0 0-1 0 0,0 0 1 0 0,0 1 0 0 0,-1 1 0 0 0,1-1 0 0 0,1 1-1 0 0,-1 1 1 0 0,0 0 0 0 0,0 0 0 0 0,-7 5-372 0 0,-2 1 293 0 0,1 0 0 0 0,1 2 0 0 0,0 0 0 0 0,0 1 0 0 0,1 1 1 0 0,1 0-1 0 0,0 1-293 0 0,4-3 32 0 0,0 1 1 0 0,1 0 0 0 0,0 0 0 0 0,1 0-1 0 0,1 1 1 0 0,0 1 0 0 0,1-1 0 0 0,0 1-1 0 0,-2 7-32 0 0,6-13-8 0 0,0 1 0 0 0,1 0 0 0 0,-1-1 0 0 0,2 1-1 0 0,-1 0 1 0 0,1 0 0 0 0,1 0 0 0 0,0 3 8 0 0,0-6-7 0 0,0 0-1 0 0,0 0 1 0 0,0 0 0 0 0,1 0 0 0 0,0 0 0 0 0,0 0 0 0 0,1 0 0 0 0,0-1 0 0 0,0 1 0 0 0,0-1-1 0 0,4 5 8 0 0,-6-8 0 0 0,1-1 0 0 0,0 1 0 0 0,0 0 0 0 0,0 0 0 0 0,0-1 0 0 0,0 1 0 0 0,1-1 0 0 0,-1 1 0 0 0,0-1 0 0 0,1 0 0 0 0,-1 0 0 0 0,1 0 0 0 0,-1-1 0 0 0,1 1 0 0 0,-1 0 0 0 0,1-1 0 0 0,0 0 0 0 0,-1 1 0 0 0,1-1 0 0 0,0 0 0 0 0,-1-1 0 0 0,2 1 0 0 0,7-2 0 0 0,-1 0 0 0 0,1-1 0 0 0,-1 0 0 0 0,0 0 0 0 0,1-2 0 0 0,18-5 0 0 0,3 0-1 0 0,-19 5 0 0 0,1 0 0 0 0,0 1-1 0 0,0 1 1 0 0,1 0 0 0 0,-1 1-1 0 0,1 1 1 0 0,-1 0-1 0 0,1 1 2 0 0,-5 1-12 0 0,0 0-1 0 0,-1 1 0 0 0,1 0 0 0 0,0 1 1 0 0,-1 0-1 0 0,0 0 0 0 0,0 1 0 0 0,0 0 1 0 0,0 1-1 0 0,0 0 0 0 0,-1 0 0 0 0,0 1 1 0 0,0 0-1 0 0,-1 0 0 0 0,1 1 0 0 0,5 6 13 0 0,-1 2-16 0 0,15 15-64 0 0,-24-27 88 0 0,0 1 0 0 0,0 0 0 0 0,0-1 0 0 0,0 1 0 0 0,-1 1 0 0 0,0-1 0 0 0,1 0 0 0 0,-2 1 0 0 0,1-1 0 0 0,0 1 0 0 0,-1-1 0 0 0,0 1 0 0 0,0 0 0 0 0,0 0 0 0 0,-1-1 0 0 0,1 3-8 0 0,-1 2 131 0 0,0 0 1 0 0,0 0-1 0 0,-1 0 1 0 0,0 0-1 0 0,0 0 1 0 0,-1-1-1 0 0,-2 8-131 0 0,0-9 179 0 0,1-1 0 0 0,-1 1 0 0 0,0-1 0 0 0,0 0-1 0 0,0 0 1 0 0,-1 0 0 0 0,0-1 0 0 0,0 0 0 0 0,-1 0-1 0 0,-3 3-178 0 0,-9 8 486 0 0,1 0-80 0 0,0-1 1 0 0,-1-1-1 0 0,-1 0 1 0 0,-5 1-407 0 0,-83 45 489 0 0,36-22-382 0 0,45-24-1410 0 0,1-3-4228 0 0,4-6-2146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1:33.052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149 119 8288 0 0,'0'-2'638'0'0,"0"-5"-436"0"0,0 4 37 0 0,1 0 0 0 0,-1 0 1 0 0,-1 0-1 0 0,1 0 0 0 0,0 0 1 0 0,-1 0-1 0 0,1 0 0 0 0,-1 0 1 0 0,0 0-1 0 0,-1-2-239 0 0,-3-14 2423 0 0,3 15-2147 0 0,0 1 0 0 0,1-1 1 0 0,-1 1-1 0 0,0-1 1 0 0,-1 1-1 0 0,1 0 0 0 0,-1 0 1 0 0,1 0-1 0 0,-1 0 0 0 0,0 1 1 0 0,0-1-1 0 0,0 1 1 0 0,0-1-1 0 0,-1 1 0 0 0,1 0 1 0 0,-1 1-1 0 0,1-1 1 0 0,-1 0-1 0 0,0 1 0 0 0,-2-1-276 0 0,4 2 71 0 0,0 0 0 0 0,0 0 1 0 0,0 0-1 0 0,0 0 0 0 0,0 1 0 0 0,0-1 0 0 0,0 0 0 0 0,1 1 0 0 0,-1 0 0 0 0,0-1 0 0 0,0 1 0 0 0,0 0 0 0 0,0 0 0 0 0,1 0 0 0 0,-1 0 0 0 0,0 0 0 0 0,1 1 0 0 0,-1-1 0 0 0,1 0 0 0 0,-1 1 0 0 0,1-1 0 0 0,0 1 0 0 0,-1-1 0 0 0,1 2-71 0 0,-4 4-39 0 0,0 1-1 0 0,0-1 1 0 0,1 1-1 0 0,-3 9 40 0 0,5-12-7 0 0,0 1 1 0 0,1-1-1 0 0,0 1 0 0 0,0-1 0 0 0,1 1 1 0 0,-1 0-1 0 0,1-1 0 0 0,0 1 1 0 0,1 0-1 0 0,-1-1 0 0 0,1 1 1 0 0,0 0-1 0 0,1-1 0 0 0,-1 1 0 0 0,1-1 1 0 0,1 2 6 0 0,1 4 7 0 0,1-1 1 0 0,0 0-1 0 0,1 0 1 0 0,0-1-1 0 0,1 1 1 0 0,0-1-1 0 0,6 6-7 0 0,17 18 325 0 0,-7-8-434 0 0,18 16 109 0 0,-33-34-130 0 0,0 0-1 0 0,1-1 1 0 0,-1 0-1 0 0,2 0 1 0 0,-1-1 0 0 0,0-1-1 0 0,6 3 131 0 0,8 2-359 0 0,-12-5-174 0 0,0 0 1 0 0,0 0 0 0 0,0-1 0 0 0,0 0 0 0 0,0-1-1 0 0,0 0 1 0 0,1-1 0 0 0,9 0 532 0 0,23-2-1828 0 0,-4-5-17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1:33.391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218 1 10944 0 0,'-1'0'497'0'0,"-24"8"216"0"0,19-6-604 0 0,0 0 0 0 0,1 0 0 0 0,-1 0 0 0 0,1 0 0 0 0,-1 1 0 0 0,1 0 0 0 0,-5 3-109 0 0,-4 6 766 0 0,1 1 1 0 0,1 0-1 0 0,-1 0 1 0 0,2 1-1 0 0,0 1 1 0 0,-6 12-767 0 0,-10 12 641 0 0,23-33-658 0 0,1 0 0 0 0,0 1 0 0 0,0-1 0 0 0,1 1 0 0 0,0 0 0 0 0,0 0 0 0 0,0 0 0 0 0,1 0 0 0 0,0 0 0 0 0,0 0 0 0 0,1 0 0 0 0,0 0 0 0 0,0 0 0 0 0,1 0 0 0 0,0 0 0 0 0,0 0 0 0 0,0 0 0 0 0,1 0-1 0 0,0 0 1 0 0,1 0 0 0 0,0 1 17 0 0,1-1 56 0 0,-1-1-1 0 0,1 1 0 0 0,1-1 0 0 0,-1 0 0 0 0,1-1 0 0 0,0 1 1 0 0,0-1-1 0 0,1 0 0 0 0,-1 0 0 0 0,1-1 0 0 0,0 1 0 0 0,1-1 0 0 0,-1-1 1 0 0,1 1-1 0 0,0-1 0 0 0,-1 0 0 0 0,1-1 0 0 0,1 0 0 0 0,5 2-55 0 0,-7-3 30 0 0,1 1 1 0 0,0-1-1 0 0,0-1 0 0 0,0 1 0 0 0,0-1 0 0 0,0 0 0 0 0,0-1 1 0 0,0 0-1 0 0,0 0 0 0 0,0 0 0 0 0,0-1 0 0 0,-1 0 0 0 0,1 0 1 0 0,0-1-1 0 0,-1 0 0 0 0,0 0 0 0 0,0-1 0 0 0,0 1 0 0 0,0-1 1 0 0,0 0-1 0 0,0-1-30 0 0,5-6 231 0 0,0-1 1 0 0,-1 0-1 0 0,-1 0 1 0 0,0-1-1 0 0,0 0 1 0 0,-1 0-1 0 0,-1-1 1 0 0,5-12-232 0 0,-9 18 48 0 0,-1 0 0 0 0,0 0 0 0 0,0 0 1 0 0,-1 0-1 0 0,0 0 0 0 0,-1 0 0 0 0,0 0 1 0 0,0 0-1 0 0,0 0 0 0 0,-1-1 0 0 0,0 1 0 0 0,-1 0 1 0 0,0 1-1 0 0,0-1 0 0 0,-1 0 0 0 0,0 0 1 0 0,0 1-1 0 0,0 0 0 0 0,-1-1 0 0 0,-1 1 1 0 0,1 1-1 0 0,-1-1 0 0 0,0 0-48 0 0,1 4-190 0 0,1 0-1 0 0,0-1 1 0 0,-1 2-1 0 0,0-1 1 0 0,0 0-1 0 0,0 1 1 0 0,0-1-1 0 0,0 1 1 0 0,0 0 190 0 0,-26-7-6007 0 0,11 8-338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1:33.922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 0 10136 0 0,'1'2'464'0'0,"6"7"-272"0"0,-3-3-119 0 0,0-1 0 0 0,0 1 1 0 0,-1 0-1 0 0,1 0 0 0 0,-1 0 1 0 0,0 3-74 0 0,12 40 1222 0 0,-3 0 0 0 0,-1 0 1 0 0,-2 6-1223 0 0,-4-23 263 0 0,-1 5-99 0 0,-4-30-90 0 0,0 0 0 0 0,1 1 0 0 0,0-1 0 0 0,1 0 0 0 0,-1 1 0 0 0,4 5-74 0 0,-2 2 1046 0 0,-5-9 233 0 0,2-6-1259 0 0,0 0 0 0 0,0 0 0 0 0,0 0 0 0 0,0 1 0 0 0,-1-1 0 0 0,1 0 0 0 0,0 0 0 0 0,0 0 0 0 0,0 0 0 0 0,0 0 0 0 0,0 0 0 0 0,-1 0 0 0 0,1 0 0 0 0,0 0 0 0 0,0 0 0 0 0,0 0 0 0 0,0-1 0 0 0,-1 1 0 0 0,1 0 0 0 0,0 0 0 0 0,0 0 0 0 0,0 0 0 0 0,0 0 0 0 0,0 0 0 0 0,-1 0 0 0 0,1 0 0 0 0,0 0 0 0 0,0 0 0 0 0,0-1 0 0 0,0 1 0 0 0,0 0 0 0 0,0 0 0 0 0,0 0 0 0 0,0 0 0 0 0,-1 0 0 0 0,1-1-20 0 0,0 0 34 0 0,-1 0 0 0 0,1 0 0 0 0,0 0 0 0 0,-1 0 0 0 0,1 0 0 0 0,0 0 0 0 0,-1 0 0 0 0,1 0 0 0 0,0 0 0 0 0,0 0 0 0 0,0 0-1 0 0,0-1 1 0 0,0 1 0 0 0,0 0 0 0 0,1 0 0 0 0,-1 0 0 0 0,0 0 0 0 0,0 0 0 0 0,1 0 0 0 0,-1 0 0 0 0,1 0 0 0 0,-1 0-34 0 0,1-3 25 0 0,1 1 0 0 0,-1 0 0 0 0,1 0-1 0 0,0 0 1 0 0,-1 0 0 0 0,3-2-25 0 0,62-72 24 0 0,-32 40-24 0 0,-22 24-16 0 0,0 0-1 0 0,1 1 0 0 0,0 0 1 0 0,8-5 16 0 0,-12 10-17 0 0,1 1 0 0 0,-1 0 0 0 0,1 1 0 0 0,0 0 0 0 0,1 0 0 0 0,-1 1 0 0 0,1 1 0 0 0,2-1 17 0 0,-10 3-8 0 0,1 1 0 0 0,-1-1 0 0 0,0 1 0 0 0,0 0 0 0 0,0 0-1 0 0,0 0 1 0 0,1 0 0 0 0,-1 0 0 0 0,0 1 0 0 0,0-1 0 0 0,0 1 0 0 0,0 0 0 0 0,0 0 0 0 0,0 0 0 0 0,0 0 0 0 0,0 1-1 0 0,0-1 1 0 0,0 1 0 0 0,-1 0 0 0 0,1 0 0 0 0,-1 0 0 0 0,1 0 0 0 0,-1 0 0 0 0,0 0 0 0 0,0 1 0 0 0,0-1-1 0 0,0 1 1 0 0,0-1 0 0 0,-1 1 0 0 0,1 0 0 0 0,0 1 8 0 0,7 18-11 0 0,0 1 1 0 0,-2 0-1 0 0,0 0 0 0 0,-2 1 1 0 0,0 0-1 0 0,-2 0 0 0 0,0 2 11 0 0,6 11 0 0 0,-7-31 0 0 0,0 0 0 0 0,0 1 0 0 0,-1-1 0 0 0,0 1 0 0 0,0 3 0 0 0,4 11 74 0 0,4-22 15 0 0,-4-2-81 0 0,-1 1-1 0 0,1-1 1 0 0,-1-1-1 0 0,0 1 1 0 0,0-1-1 0 0,0 1 1 0 0,-1-1-1 0 0,1 0 1 0 0,-1 0-1 0 0,0-1 1 0 0,0 1-1 0 0,1-3-7 0 0,13-17 27 0 0,24-27-27 0 0,11-12 0 0 0,-25 32 0 0 0,-16 18 0 0 0,0 0 0 0 0,1 1 0 0 0,7-6 0 0 0,-7 8 0 0 0,-8 6 0 0 0,0 0 0 0 0,0 1 0 0 0,1-1 0 0 0,-1 1 0 0 0,1 0 0 0 0,0 1 0 0 0,2-2 0 0 0,-6 4 0 0 0,0-1 0 0 0,1 1 0 0 0,-1 0 0 0 0,0 0 0 0 0,1 0 0 0 0,-1 0 0 0 0,0 0 0 0 0,1 0 0 0 0,-1 0 0 0 0,0 0 0 0 0,1 0 0 0 0,-1 0 0 0 0,0 1 0 0 0,0-1 0 0 0,1 1 0 0 0,-1-1 0 0 0,0 1 0 0 0,0-1 0 0 0,0 1 0 0 0,1 0 0 0 0,-1-1 0 0 0,0 1 0 0 0,0 0 0 0 0,0 0 0 0 0,0 0 0 0 0,0 0 0 0 0,-1 0 0 0 0,1 0 0 0 0,0 0 0 0 0,0 0 0 0 0,-1 0 0 0 0,1 1 0 0 0,5 8-13 0 0,-1 0-1 0 0,-1 0 1 0 0,0 0-1 0 0,0 0 1 0 0,-1 0-1 0 0,1 11 14 0 0,7 18-47 0 0,-8-30-36 0 0,2 8-335 0 0,2-1 1 0 0,3 8 417 0 0,-7-18-355 0 0,0-1 1 0 0,1 1-1 0 0,-1-1 0 0 0,1 0 1 0 0,0 0-1 0 0,1 0 0 0 0,-1-1 1 0 0,5 3 354 0 0,0 0-1020 0 0,-1-5-4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1:34.434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1 138 12984 0 0,'1'-14'339'0'0,"0"9"523"0"0,1 15-387 0 0,8 58 758 0 0,-6-33-524 0 0,2 0 0 0 0,7 20-709 0 0,-13-54 49 0 0,0-1 0 0 0,0 1-1 0 0,0-1 1 0 0,0 1 0 0 0,0-1-1 0 0,0 1 1 0 0,0 0 0 0 0,1-1-1 0 0,-1 1 1 0 0,0-1 0 0 0,0 1-1 0 0,1-1 1 0 0,-1 1-1 0 0,0-1 1 0 0,0 1 0 0 0,1-1-1 0 0,-1 0 1 0 0,1 1 0 0 0,-1-1-1 0 0,0 1 1 0 0,1-1 0 0 0,-1 0-1 0 0,1 1 1 0 0,-1-1-1 0 0,1 0 1 0 0,-1 0 0 0 0,1 1-1 0 0,-1-1 1 0 0,1 0 0 0 0,-1 0-1 0 0,1 0 1 0 0,-1 0 0 0 0,1 1-1 0 0,0-1 1 0 0,-1 0 0 0 0,1 0-1 0 0,-1 0 1 0 0,1 0-1 0 0,-1 0 1 0 0,1-1 0 0 0,-1 1-1 0 0,1 0 1 0 0,0 0 0 0 0,-1 0-1 0 0,1 0 1 0 0,-1-1 0 0 0,1 1-1 0 0,-1 0 1 0 0,1 0 0 0 0,-1-1-1 0 0,1 1 1 0 0,-1 0-1 0 0,0-1 1 0 0,1 1 0 0 0,-1 0-1 0 0,1-1 1 0 0,-1 0-49 0 0,3-1 30 0 0,-1 0-1 0 0,0-1 1 0 0,0 1-1 0 0,0-1 1 0 0,0 0-1 0 0,0 0 1 0 0,0 0-1 0 0,-1 0 1 0 0,1-1-30 0 0,6-13 9 0 0,1 0-1 0 0,0 0 1 0 0,2 1 0 0 0,0 1-1 0 0,0-1 1 0 0,11-8-9 0 0,-16 17 80 0 0,1 0-1 0 0,0 0 1 0 0,0 1-1 0 0,1 0 1 0 0,3-2-80 0 0,-7 5 20 0 0,0 0 0 0 0,0 1 0 0 0,0 0 0 0 0,0 0 1 0 0,0 0-1 0 0,1 1 0 0 0,-1-1 0 0 0,1 1 0 0 0,-1 0 1 0 0,1 0-1 0 0,0 1 0 0 0,0-1-20 0 0,-2 2 2 0 0,0-1 0 0 0,0 1 0 0 0,0 0 0 0 0,0 0 1 0 0,0 0-1 0 0,-1 0 0 0 0,1 0 0 0 0,0 0 0 0 0,0 1 0 0 0,-1-1 0 0 0,1 1 0 0 0,-1 0 0 0 0,1 0 1 0 0,-1 0-1 0 0,0 0 0 0 0,0 0 0 0 0,0 1 0 0 0,0-1 0 0 0,1 3-2 0 0,5 10-20 0 0,-1 0 0 0 0,-1 0 1 0 0,0 1-1 0 0,-1 0 0 0 0,-1 0 0 0 0,-1 0 0 0 0,1 4 20 0 0,5 15 6 0 0,1 7 222 0 0,-5-10 24 0 0,-5-30-290 0 0,0-2-67 0 0,0 0-14 0 0,0 0 35 0 0,0 0 140 0 0,0 0 20 0 0,1-1-16 0 0,2-7-41 0 0,1 0-1 0 0,-1 1 1 0 0,0-1 0 0 0,-1 0-1 0 0,0 0 1 0 0,0-1-1 0 0,-1 1 1 0 0,0 0-1 0 0,0-1 1 0 0,-1 1-1 0 0,-1-4-18 0 0,2 2 0 0 0,0 0 0 0 0,0-1 0 0 0,1 1 0 0 0,1 0 0 0 0,-1 1 0 0 0,1-1 0 0 0,1 0 0 0 0,0 1 0 0 0,3-4 0 0 0,4-8 0 0 0,0 2 0 0 0,2 0 0 0 0,11-13 0 0 0,-15 22 0 0 0,0 1 0 0 0,0 0 0 0 0,1 1 0 0 0,2-1 0 0 0,13-12 0 0 0,-21 17-2 0 0,-1 1 0 0 0,1 0 0 0 0,0 1 0 0 0,0-1-1 0 0,1 1 1 0 0,-1 0 0 0 0,0 0 0 0 0,1 0 0 0 0,0 0 0 0 0,-1 1-1 0 0,1 0 1 0 0,2-1 2 0 0,-5 2-10 0 0,1 0-1 0 0,-1 0 1 0 0,1 0-1 0 0,-1 0 0 0 0,1 0 1 0 0,-1 0-1 0 0,1 1 1 0 0,-1-1-1 0 0,1 1 0 0 0,-1 0 1 0 0,1 0-1 0 0,-1 0 1 0 0,0 0-1 0 0,0 0 1 0 0,1 0-1 0 0,-1 0 0 0 0,0 1 1 0 0,0-1-1 0 0,0 1 1 0 0,0 0-1 0 0,-1-1 0 0 0,1 1 1 0 0,0 0-1 0 0,0 1 11 0 0,5 8-35 0 0,-1 0 0 0 0,0 0 0 0 0,-1 0 0 0 0,-1 1-1 0 0,0-1 1 0 0,3 13 35 0 0,12 32-445 0 0,-5-19-1363 0 0,-9-19-32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1:20.804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5574 19647 8288 0 0,'0'0'638'0'0,"0"0"-311"0"0,0 0 228 0 0,0 0 145 0 0,0 0 32 0 0,0 0-64 0 0,0 0-284 0 0,0 0-120 0 0,0 0-28 0 0,0 0 6 0 0,0 0 46 0 0,0 0 22 0 0,2-3 2 0 0,5-2-117 0 0,-2-1 0 0 0,0 0 1 0 0,0-1-1 0 0,1 1 0 0 0,-3-1-195 0 0,21-25 610 0 0,-13 18-422 0 0,-2-2 0 0 0,0 0 0 0 0,-1-1 1 0 0,0 0-1 0 0,-2 0 0 0 0,1 0 0 0 0,-1-5-188 0 0,1 1 172 0 0,4-17 219 0 0,-2 0 0 0 0,-1 0 0 0 0,1-23-391 0 0,3-116 551 0 0,-11 104-286 0 0,-5-10-265 0 0,0 3 53 0 0,-25-377 155 0 0,-15 122-140 0 0,20 184-4 0 0,0 10 132 0 0,-11-17-196 0 0,-44-137 338 0 0,65 244-242 0 0,-49-164 17 0 0,-11 3 0 0 0,-10 4 0 0 0,-9 3 0 0 0,-9 4-1 0 0,-20-12-112 0 0,18 45 182 0 0,-112-134-182 0 0,-392-397 815 0 0,-48 38 23 0 0,241 240-301 0 0,12-66-353 0 0,161 151-248 0 0,-17-61 64 0 0,255 391 0 0 0,-592-1002-1 0 0,397 635-18 0 0,-109-303 19 0 0,179 359 21 0 0,-224-602 162 0 0,106 105-182 0 0,176 517-14 0 0,-20-238 13 0 0,39-50-64 0 0,48 412 66 0 0,8 0 0 0 0,17-69-2 0 0,6 41 0 0 0,10 1 0 0 0,10 1 0 0 0,8 3 0 0 0,10 2 0 0 0,65-128 0 0 0,23 4 0 0 0,14 6 0 0 0,14 7 0 0 0,14 8 0 0 0,186-218 0 0 0,-218 318 0 0 0,102-89 0 0 0,222-173 0 0 0,-260 266 0 0 0,72-36 0 0 0,399-261-32 0 0,22 31 0 0 0,-682 437 32 0 0,422-246-34 0 0,15 27 4 0 0,-245 141-43 0 0,170-46 73 0 0,-208 88-83 0 0,3 7-1 0 0,76-5 84 0 0,-55 21-72 0 0,2 9 1 0 0,1 10-1 0 0,-1 8 0 0 0,2 9 0 0 0,-2 10 0 0 0,1 9 0 0 0,-2 7 1 0 0,165 45 71 0 0,-152-13-189 0 0,202 79 189 0 0,-117-15-101 0 0,5 16 101 0 0,-56-13-32 0 0,-5 11 0 0 0,157 113 32 0 0,-11 31 0 0 0,-285-191-1 0 0,-5 5 1 0 0,73 80 0 0 0,-43-24 21 0 0,76 107-21 0 0,-132-142 62 0 0,-5 5 0 0 0,-5 3 0 0 0,-6 3 0 0 0,-8 3-1 0 0,-4 2 1 0 0,-7 3 0 0 0,-6 2 0 0 0,9 59-62 0 0,-8 27 151 0 0,-10 3 0 0 0,4 163-151 0 0,-29-83 311 0 0,-23 233-311 0 0,-9-314 41 0 0,-12-1 0 0 0,-36 128-41 0 0,-4-78 256 0 0,-94 232-256 0 0,-247 479 518 0 0,3-187-140 0 0,182-391-170 0 0,-185 319 341 0 0,166-308-48 0 0,-379 667 614 0 0,197-300-542 0 0,32 14-217 0 0,-21 223-209 0 0,122-131-113 0 0,49 15-15 0 0,151-522 30 0 0,-87 333 133 0 0,-88 346-60 0 0,-171 472-1163 0 0,348-1265-511 0 0,-12-7-4674 0 0,-5-19-2075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1:35.589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399 66 2304 0 0,'0'0'101'0'0,"0"0"342"0"0,9 0 3738 0 0,0 0-1673 0 0,-7 0-229 0 0,-2 0-1042 0 0,0 0-460 0 0,0 0-89 0 0,0 0 23 0 0,0 0 154 0 0,0 0 67 0 0,-1-9 891 0 0,-1 6-1694 0 0,0 0 0 0 0,-1 0 0 0 0,1 0 1 0 0,-1 0-1 0 0,1 1 0 0 0,-1-1 0 0 0,0 1 1 0 0,0-1-1 0 0,0 1 0 0 0,0 0 0 0 0,0 0 1 0 0,-1 0-1 0 0,1 1 0 0 0,-1-1 0 0 0,0 1-129 0 0,-10-4 91 0 0,0 1 0 0 0,0 1 0 0 0,0 0 0 0 0,0 1-1 0 0,0 0 1 0 0,-1 2 0 0 0,1-1 0 0 0,0 2 0 0 0,0 0-1 0 0,-3 1-90 0 0,-13 3 0 0 0,-16 6 0 0 0,25-6 0 0 0,11-3-12 0 0,0 2 1 0 0,1-1-1 0 0,-1 1 0 0 0,1 0 0 0 0,0 1 0 0 0,1 0 0 0 0,-1 1 0 0 0,1-1 0 0 0,0 2 1 0 0,0-1-1 0 0,-2 4 12 0 0,9-8-8 0 0,0-1 0 0 0,0 0 1 0 0,0 1-1 0 0,1-1 1 0 0,-1 0-1 0 0,0 1 0 0 0,1-1 1 0 0,-1 1-1 0 0,1-1 1 0 0,0 1-1 0 0,-1-1 0 0 0,1 1 1 0 0,0 0-1 0 0,0-1 0 0 0,0 1 1 0 0,0-1-1 0 0,0 1 1 0 0,1-1-1 0 0,-1 1 0 0 0,0-1 1 0 0,1 1-1 0 0,-1-1 1 0 0,1 1-1 0 0,0-1 0 0 0,-1 1 1 0 0,1-1-1 0 0,1 1 8 0 0,2 6-56 0 0,0-1 0 0 0,1 0 0 0 0,0 0 0 0 0,3 2 56 0 0,-7-8-8 0 0,6 7-3 0 0,1-1 0 0 0,-1-1-1 0 0,1 1 1 0 0,0-1 0 0 0,0 0-1 0 0,1-1 1 0 0,0 0-1 0 0,0-1 1 0 0,0 1 0 0 0,0-2-1 0 0,1 1 1 0 0,0-1 0 0 0,0-1-1 0 0,-1 0 1 0 0,1 0-1 0 0,0-1 1 0 0,1 0 0 0 0,-1-1-1 0 0,8-1 12 0 0,-2 0 1 0 0,-12 1 0 0 0,0-1 0 0 0,0 1 0 0 0,0-1 1 0 0,0 0-1 0 0,0 0 0 0 0,0 0 0 0 0,0-1 0 0 0,-1 1 0 0 0,4-3-1 0 0,7-3 35 0 0,-6 3-32 0 0,1 0 1 0 0,-1-1 0 0 0,0 0 0 0 0,-1 0-1 0 0,4-4-3 0 0,-3 0-10 0 0,-8 8 5 0 0,0 1 1 0 0,0 0 0 0 0,0 0-1 0 0,0 0 1 0 0,0-1 0 0 0,0 1-1 0 0,0 0 1 0 0,0 0 0 0 0,0 0-1 0 0,0-1 1 0 0,0 1 0 0 0,0 0-1 0 0,-1 0 1 0 0,1 0-1 0 0,0 0 1 0 0,0-1 0 0 0,0 1-1 0 0,0 0 1 0 0,0 0 0 0 0,-1 0-1 0 0,1 0 1 0 0,0 0 0 0 0,0 0-1 0 0,0-1 1 0 0,0 1 0 0 0,-1 0-1 0 0,1 0 1 0 0,0 0 0 0 0,0 0-1 0 0,0 0 1 0 0,-1 0 0 0 0,1 0-1 0 0,0 0 1 0 0,0 0-1 0 0,0 0 1 0 0,-1 0 0 0 0,1 0-1 0 0,0 0 1 0 0,0 0 0 0 0,0 0-1 0 0,-1 0 1 0 0,1 0 4 0 0,-11 0-128 0 0,5 1 101 0 0,0 1 0 0 0,1-1 0 0 0,-1 1 0 0 0,1 1 0 0 0,-1-1 0 0 0,1 1 1 0 0,0 0-1 0 0,0 0 0 0 0,0 1 0 0 0,0 0 0 0 0,0 0 0 0 0,1 0 0 0 0,-2 2 27 0 0,-11 12-23 0 0,1 1 0 0 0,-9 14 23 0 0,15-20-19 0 0,2-2 22 0 0,-2 2-20 0 0,1 0 0 0 0,0 1 0 0 0,0 0 0 0 0,2 0 0 0 0,-2 4 17 0 0,1 0-21 0 0,2 0-1 0 0,0-1 1 0 0,1 2 0 0 0,1-1 0 0 0,1 1 0 0 0,0-1 0 0 0,2 1 21 0 0,0 0-29 0 0,1 0 0 0 0,1 0-1 0 0,0 0 1 0 0,2 0 0 0 0,0 0 0 0 0,3 5 29 0 0,-3-13-6 0 0,1 1 0 0 0,0-1 1 0 0,1 0-1 0 0,1 0 0 0 0,-1-1 0 0 0,2 1 0 0 0,-1-1 0 0 0,1-1 0 0 0,1 1 0 0 0,3 2 6 0 0,-6-8 2 0 0,-1 0 0 0 0,1 0 0 0 0,0-1-1 0 0,0 1 1 0 0,0-1 0 0 0,0 0 0 0 0,1-1-1 0 0,-1 1 1 0 0,1-1 0 0 0,0-1-1 0 0,0 1 1 0 0,0-1 0 0 0,0 0 0 0 0,-1 0-1 0 0,1 0 1 0 0,1-1 0 0 0,-1 0 0 0 0,2 0-2 0 0,6-1-40 0 0,1-1 0 0 0,-1 0 0 0 0,0-1 0 0 0,0 0 0 0 0,0-1 0 0 0,-1-1 0 0 0,4-1 40 0 0,-4-1 182 0 0,1 1-1 0 0,11-9-181 0 0,-1-2 245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1:36.253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336 9 13536 0 0,'0'0'620'0'0,"-2"0"-16"0"0,-22-4-356 0 0,20 3-185 0 0,1 0 1 0 0,-1 0-1 0 0,0 1 1 0 0,0-1-1 0 0,0 1 1 0 0,0 0-1 0 0,1 0 1 0 0,-4 0-64 0 0,-7 2 371 0 0,1 1 0 0 0,-1 0 0 0 0,1 1 0 0 0,-1 0 0 0 0,2 1 0 0 0,-1 1 0 0 0,0 0 0 0 0,1 1 0 0 0,-6 4-371 0 0,4-1 198 0 0,0 1 0 0 0,1 1 0 0 0,1 0 0 0 0,0 1 0 0 0,-5 7-198 0 0,9-10 23 0 0,1 0-1 0 0,1 1 0 0 0,0 0 0 0 0,0 0 1 0 0,1 1-1 0 0,0 0 0 0 0,1 0 0 0 0,0 1-22 0 0,3-7-9 0 0,0 0 0 0 0,0 0 0 0 0,1 0-1 0 0,-1 0 1 0 0,1 0 0 0 0,1 0 0 0 0,-1 1-1 0 0,1-1 1 0 0,0 0 0 0 0,1 0 0 0 0,-1 0-1 0 0,1 0 1 0 0,0-1 0 0 0,1 1 0 0 0,-1 0-1 0 0,1-1 1 0 0,0 0 0 0 0,3 5 9 0 0,-1-4-17 0 0,0 1 0 0 0,0-1 0 0 0,1 1-1 0 0,0-1 1 0 0,0-1 0 0 0,1 1 0 0 0,-1-1 0 0 0,1-1 0 0 0,0 1 0 0 0,0-1-1 0 0,1 0 1 0 0,-1 0 0 0 0,7 1 17 0 0,1 0-33 0 0,-4-1 28 0 0,0 0 0 0 0,0-1 1 0 0,0-1-1 0 0,0 1 0 0 0,1-2 0 0 0,-1 1 0 0 0,5-2 5 0 0,-3 0-4 0 0,0 0 6 0 0,1 0 1 0 0,-1 1 0 0 0,1 0-1 0 0,2 2-2 0 0,-13-3-3 0 0,-1 1 0 0 0,1-1 0 0 0,0 1 0 0 0,0 0 0 0 0,0 0-1 0 0,0 1 1 0 0,-1-1 0 0 0,1 0 0 0 0,0 1 0 0 0,-1 0 0 0 0,0-1 0 0 0,1 1-1 0 0,-1 0 1 0 0,0 0 0 0 0,0 0 0 0 0,0 1 0 0 0,0-1 0 0 0,0 0 0 0 0,-1 1 0 0 0,1-1-1 0 0,0 2 4 0 0,-1-1 8 0 0,-1-1-1 0 0,0 0 0 0 0,1 1 0 0 0,-1-1 1 0 0,0 0-1 0 0,0 1 0 0 0,-1-1 1 0 0,1 0-1 0 0,0 1 0 0 0,-1-1 0 0 0,1 0 1 0 0,-1 1-1 0 0,0-1 0 0 0,0 0 0 0 0,0 0 1 0 0,0 0-1 0 0,0 0 0 0 0,-1 1-7 0 0,-4 13 96 0 0,2-8-54 0 0,0 0-1 0 0,0-1 1 0 0,-1 1-1 0 0,0-1 1 0 0,0 0-1 0 0,-1 0 0 0 0,-1 1-41 0 0,-9 11 103 0 0,11-12-34 0 0,0-1-1 0 0,0 1 0 0 0,-1-1 0 0 0,1 0 0 0 0,-1-1 0 0 0,-1 0 0 0 0,1 0 0 0 0,-1 0 0 0 0,0 0 1 0 0,0-1-1 0 0,-7 3-68 0 0,13-7 1 0 0,0 0 1 0 0,0 1 0 0 0,1-1 0 0 0,-1 1 0 0 0,0-1-1 0 0,0 0 1 0 0,0 0 0 0 0,0 1 0 0 0,1-1-1 0 0,-1 0 1 0 0,0 0 0 0 0,0 0 0 0 0,0 0-1 0 0,0 0 1 0 0,0 0 0 0 0,0 0 0 0 0,1 0-1 0 0,-1 0 1 0 0,0-1 0 0 0,0 1 0 0 0,0 0-1 0 0,0 0 1 0 0,1-1 0 0 0,-1 1 0 0 0,0-1 0 0 0,0 1-1 0 0,1-1 1 0 0,-1 1 0 0 0,0-1 0 0 0,0 1-1 0 0,1-1 1 0 0,-1 1 0 0 0,1-1 0 0 0,-1 0-1 0 0,1 0 1 0 0,-1 1 0 0 0,1-1 0 0 0,-1 0-1 0 0,1 0 1 0 0,-1 1 0 0 0,1-1 0 0 0,0 0-1 0 0,0 0 1 0 0,-1 0 0 0 0,1 0 0 0 0,0 1-1 0 0,0-1 1 0 0,0 0 0 0 0,0 0 0 0 0,0 0 0 0 0,0 0-2 0 0,0-5-200 0 0,0 0 0 0 0,0 0 0 0 0,1 1 0 0 0,0-1 0 0 0,0 0 0 0 0,0 1 0 0 0,2-5 200 0 0,30-78-7354 0 0,-19 50 2061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1:36.628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1 108 7368 0 0,'3'-4'78'0'0,"-1"-1"1"0"0,1 0-1 0 0,-1 1 0 0 0,0-1 1 0 0,0 0-1 0 0,-1 0 1 0 0,1 0-1 0 0,-1 0 0 0 0,0 0 1 0 0,0-4-79 0 0,0 5 314 0 0,0 0 1 0 0,0 1-1 0 0,1-1 0 0 0,-1 1 1 0 0,1-1-1 0 0,0 1 1 0 0,0 0-1 0 0,1-1-314 0 0,5-10 2959 0 0,-8 14-2848 0 0,0-1 0 0 0,1 1 0 0 0,-1 0-1 0 0,0-1 1 0 0,1 1 0 0 0,-1 0 0 0 0,0-1-1 0 0,1 1 1 0 0,-1 0 0 0 0,1-1 0 0 0,-1 1-1 0 0,0 0 1 0 0,1 0 0 0 0,-1 0 0 0 0,1 0-1 0 0,-1-1 1 0 0,1 1 0 0 0,-1 0 0 0 0,1 0-1 0 0,-1 0 1 0 0,1 0 0 0 0,-1 0 0 0 0,1 0 0 0 0,-1 0-1 0 0,1 0 1 0 0,-1 0 0 0 0,1 0-111 0 0,9 2 872 0 0,-6 3-51 0 0,4 7-497 0 0,-1 0-1 0 0,0 0 1 0 0,0 1 0 0 0,1 6-324 0 0,5 18 182 0 0,-2-1-1 0 0,-2 1 1 0 0,4 27-182 0 0,20 123 177 0 0,-1-15-99 0 0,-22-121-84 0 0,28 113-1175 0 0,-33-135 36 0 0,-4-4-57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1:37.031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 99 12784 0 0,'0'0'586'0'0,"1"-1"-15"0"0,13-10-334 0 0,-12 8-229 0 0,1 1 1 0 0,-1-1-1 0 0,1 1 1 0 0,0 0-1 0 0,0 0 0 0 0,0 1 1 0 0,0-1-9 0 0,7-2 284 0 0,0 2-1 0 0,0-1 1 0 0,1 2 0 0 0,-1-1 0 0 0,0 1 0 0 0,1 1-1 0 0,5 0-283 0 0,0 0 272 0 0,0-1 0 0 0,10-3-272 0 0,17 4 386 0 0,-21-3-344 0 0,-17 3-15 0 0,0-1 1 0 0,-1 1 0 0 0,1-2-1 0 0,0 1 1 0 0,2-1-28 0 0,-3 1 37 0 0,1-1 0 0 0,-1 1 0 0 0,1 1 0 0 0,-1-1 0 0 0,1 0 0 0 0,0 1 0 0 0,-1 0 0 0 0,1 0 1 0 0,0 1-1 0 0,-1-1 0 0 0,1 1 0 0 0,-1 0 0 0 0,1 0 0 0 0,-1 1 0 0 0,1-1 0 0 0,-1 1 0 0 0,0 0 0 0 0,2 1-37 0 0,2 1 46 0 0,-1 1-1 0 0,0-1 1 0 0,0 2-1 0 0,0-1 1 0 0,-1 1 0 0 0,0-1-1 0 0,0 2 1 0 0,0-1-1 0 0,3 6-45 0 0,-5-6 26 0 0,4 4 39 0 0,-1 1 0 0 0,0 0 0 0 0,-1 1-1 0 0,5 10-64 0 0,22 46 221 0 0,-23-48-160 0 0,1 0 0 0 0,-2 1 0 0 0,-1 1-1 0 0,0 2-60 0 0,-2-2 61 0 0,-4-16-24 0 0,0 0 1 0 0,0 1-1 0 0,-1-1 0 0 0,0 0 0 0 0,0 1 1 0 0,0-1-1 0 0,-1 1 0 0 0,0-1 0 0 0,-1 5-37 0 0,3 19 387 0 0,-2-27-341 0 0,1 0 0 0 0,-1 0 0 0 0,1 0 0 0 0,-1 0 0 0 0,0 0 1 0 0,0 0-1 0 0,0 0 0 0 0,-1 0 0 0 0,1 0 0 0 0,-1 0 0 0 0,1 0 0 0 0,-1 0 0 0 0,0 0 0 0 0,0-1 0 0 0,-1 1 0 0 0,0 1-46 0 0,1-2 131 0 0,1-2 44 0 0,0 0 17 0 0,0 0 6 0 0,-8-16 458 0 0,6 13-620 0 0,1 1 1 0 0,0 0-1 0 0,1-1 0 0 0,-1 1 0 0 0,0-1 0 0 0,1 1 0 0 0,-1-1 0 0 0,1 0 0 0 0,0 1 0 0 0,0-1 0 0 0,0 0 1 0 0,0 1-1 0 0,0-1 0 0 0,1 1 0 0 0,-1-1 0 0 0,1-1-36 0 0,2-7 31 0 0,1 0 0 0 0,0 0-1 0 0,2-3-30 0 0,0 0 169 0 0,23-53-88 0 0,32-55-81 0 0,-39 75-154 0 0,-18 36 234 0 0,1 1 1 0 0,0-1-1 0 0,1 1 0 0 0,0 0 1 0 0,0 0-1 0 0,7-7-80 0 0,0 4-203 0 0,0 0-1 0 0,1 1 0 0 0,9-6 204 0 0,-16 13-306 0 0,1 0 0 0 0,0 0 0 0 0,1 0 0 0 0,-1 1 0 0 0,1 1 0 0 0,0-1 0 0 0,7-1 306 0 0,-12 5-148 0 0,0-1-1 0 0,0 1 1 0 0,0 0-1 0 0,0 0 1 0 0,0 0-1 0 0,0 1 1 0 0,0-1 0 0 0,0 1-1 0 0,0 0 1 0 0,0 0-1 0 0,0 1 1 0 0,0-1-1 0 0,0 1 1 0 0,0 0 148 0 0,2 1-240 0 0,0 1 0 0 0,1-1 0 0 0,-1 2 0 0 0,-1-1 0 0 0,1 0 0 0 0,-1 1-1 0 0,3 2 241 0 0,-3-1-47 0 0,0-1 0 0 0,-1 1-1 0 0,1 0 1 0 0,-1 0 0 0 0,0 0-1 0 0,-1 0 1 0 0,0 1 0 0 0,1 0 47 0 0,5 11 167 0 0,1 2 60 0 0,21 114 1988 0 0,-14-53-1451 0 0,16 39-764 0 0,-31-116-21 0 0,-1 0-1 0 0,1 0 1 0 0,0 0 0 0 0,0 0-1 0 0,0 0 1 0 0,0-1 0 0 0,1 1-1 0 0,-1-1 1 0 0,1 0 0 0 0,0 0-1 0 0,0 0 1 0 0,0 0 0 0 0,4 2 21 0 0,-7-4-33 0 0,0-1 1 0 0,1 0-1 0 0,-1 0 1 0 0,0 0 0 0 0,1 0-1 0 0,-1 0 1 0 0,0 0-1 0 0,1 0 1 0 0,-1 0-1 0 0,0 0 1 0 0,1 0 0 0 0,-1 0-1 0 0,0 0 1 0 0,1 0-1 0 0,-1-1 1 0 0,0 1-1 0 0,0 0 1 0 0,1 0 0 0 0,-1 0-1 0 0,0 0 1 0 0,1 0-1 0 0,-1-1 1 0 0,0 1-1 0 0,0 0 1 0 0,1 0 0 0 0,-1-1-1 0 0,0 1 1 0 0,0 0-1 0 0,0 0 1 0 0,1-1-1 0 0,-1 1 33 0 0,6-10-1160 0 0,2-6-111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1:37.396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4 64 7832 0 0,'0'0'696'0'0,"0"0"-560"0"0,-4-16-136 0 0,4-1 0 0 0,0 4 2448 0 0,0 13 464 0 0,0 0 87 0 0,0 0 17 0 0,0-17-3336 0 0,0 17-672 0 0,0 0-136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1:37.753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0 555 15664 0 0,'2'-2'718'0'0,"39"-34"382"0"0,-27 25-656 0 0,-2 0 1 0 0,1-1-1 0 0,9-12-444 0 0,2-4 1408 0 0,10-7-1408 0 0,17-21 1083 0 0,-45 49-1037 0 0,13-15-16 0 0,-1-1 0 0 0,-2 0 0 0 0,0-1-1 0 0,8-18-29 0 0,-16 25 0 0 0,-1 0 0 0 0,-1 0 0 0 0,2-7 0 0 0,-7 19 0 0 0,0-1 0 0 0,0 1 0 0 0,0-1 0 0 0,0 0 0 0 0,-1 0 0 0 0,0 1 0 0 0,0-1 0 0 0,0 0 0 0 0,-1 0 0 0 0,0 1 0 0 0,0-1 0 0 0,-2-3 0 0 0,2 5 25 0 0,0 0-1 0 0,-1 0 1 0 0,0 0-1 0 0,0 1 0 0 0,1-1 1 0 0,-2 1-1 0 0,1 0 0 0 0,-3-3-24 0 0,4 4 19 0 0,-1 1-1 0 0,1 0 0 0 0,-1 0 0 0 0,1 0 0 0 0,-1 0 0 0 0,0 0 1 0 0,0 0-1 0 0,0 1 0 0 0,1-1 0 0 0,-1 1 0 0 0,0-1 1 0 0,0 1-1 0 0,0 0 0 0 0,0-1 0 0 0,0 1 0 0 0,0 0 0 0 0,0 0 1 0 0,0 0-1 0 0,0 1 0 0 0,0-1-18 0 0,-3 1-27 0 0,1 0 0 0 0,-1 0 1 0 0,1 1-1 0 0,-1-1 0 0 0,1 1 0 0 0,0 0 0 0 0,0 0 1 0 0,0 1-1 0 0,0-1 0 0 0,0 1 0 0 0,0 0 0 0 0,0 0 27 0 0,-10 10-93 0 0,1 0 0 0 0,-5 7 93 0 0,11-12 13 0 0,-5 5-13 0 0,1 1 0 0 0,1 1 0 0 0,0 0 0 0 0,1 0 0 0 0,0 1 0 0 0,1 0 0 0 0,1 0 0 0 0,1 1 0 0 0,0 0 0 0 0,2 0 0 0 0,0 1 0 0 0,0-1 0 0 0,2 1 0 0 0,0 0 0 0 0,1 0 0 0 0,1 15 0 0 0,2-18 0 0 0,1 0 0 0 0,1-1 0 0 0,0 0 0 0 0,1 0 0 0 0,0 0 0 0 0,1 0 0 0 0,3 4 0 0 0,13 34 0 0 0,-20-46-25 0 0,1 0 0 0 0,0 0 0 0 0,0 0-1 0 0,0 0 1 0 0,0 0 0 0 0,1-1-1 0 0,0 0 1 0 0,0 0 0 0 0,1 0 0 0 0,0 0-1 0 0,-1-1 1 0 0,1 1 0 0 0,1-1-1 0 0,-1 0 1 0 0,1-1 0 0 0,-1 1 0 0 0,1-1-1 0 0,0-1 1 0 0,0 1 0 0 0,1-1-1 0 0,-1 0 1 0 0,0 0 0 0 0,1-1 0 0 0,-1 1-1 0 0,1-1 1 0 0,5-1 25 0 0,-4 1-384 0 0,1-1 1 0 0,0 0-1 0 0,0-1 1 0 0,0 0-1 0 0,-1-1 0 0 0,1 1 1 0 0,-1-2-1 0 0,1 1 0 0 0,-1-1 1 0 0,0 0-1 0 0,6-4 384 0 0,16-13-2106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1:38.163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5 228 11976 0 0,'-2'10'172'0'0,"1"1"1"0"0,0 0 0 0 0,0-1 0 0 0,1 1 0 0 0,1 0 0 0 0,1 7-173 0 0,0 23 259 0 0,5 104 1904 0 0,0 2 117 0 0,-6-86-1516 0 0,4 22-764 0 0,3-34 560 0 0,-8-47-384 0 0,0-2 0 0 0,0 0 36 0 0,0-13 586 0 0,1-3-604 0 0,2 1 1 0 0,0 0-1 0 0,0-1 1 0 0,1 1-1 0 0,1 1 1 0 0,1-2-195 0 0,3-10 95 0 0,33-91-6 0 0,5 2-89 0 0,-23 57 7 0 0,-14 36-7 0 0,1 1 0 0 0,2-3 0 0 0,0 2 0 0 0,-9 15-11 0 0,0-1 0 0 0,1 2 0 0 0,0-1-1 0 0,0 0 1 0 0,1 1 0 0 0,-1 0 0 0 0,7-5 11 0 0,-12 11-1 0 0,0 0 0 0 0,0 0-1 0 0,0 0 1 0 0,0 0 0 0 0,0 0 0 0 0,0 0 0 0 0,0 0 0 0 0,0 0 0 0 0,0 0 0 0 0,0 0 0 0 0,0 0 0 0 0,0 0 0 0 0,1-1-1 0 0,-1 1 1 0 0,0 0 0 0 0,0 0 0 0 0,0 0 0 0 0,0 0 0 0 0,0 0 0 0 0,0 0 0 0 0,0 0 0 0 0,0 0 0 0 0,0 0 0 0 0,1 0 0 0 0,-1 0-1 0 0,0 0 1 0 0,0 0 0 0 0,0 0 0 0 0,0 0 0 0 0,0 0 0 0 0,0 0 0 0 0,0 0 0 0 0,0 0 0 0 0,0 1 0 0 0,0-1 0 0 0,1 0-1 0 0,-1 0 1 0 0,0 0 0 0 0,0 0 0 0 0,0 0 0 0 0,0 0 0 0 0,0 0 0 0 0,0 0 0 0 0,0 0 0 0 0,0 0 0 0 0,0 0 0 0 0,0 0 0 0 0,0 0-1 0 0,0 0 1 0 0,0 1 0 0 0,0-1 0 0 0,0 0 0 0 0,0 0 0 0 0,0 0 1 0 0,4 3-9 0 0,-1 1 1 0 0,0 0-1 0 0,0 0 0 0 0,-1 0 1 0 0,1 0-1 0 0,-1 0 1 0 0,0 1-1 0 0,0-1 0 0 0,0 1 1 0 0,0 2 8 0 0,13 53-10 0 0,-12-45 11 0 0,31 162-1 0 0,-28-144 33 0 0,1-1-1 0 0,4 4-32 0 0,-7-23 10 0 0,1 0 1 0 0,0-1 0 0 0,1 0-1 0 0,1 0 1 0 0,0 0-1 0 0,5 6-10 0 0,-9-14-32 0 0,0 0-1 0 0,1 0 1 0 0,-1-1-1 0 0,1 1 1 0 0,0-1-1 0 0,0 0 1 0 0,0 0-1 0 0,3 1 33 0 0,-5-3-255 0 0,0 0 0 0 0,0 0 0 0 0,0 0 0 0 0,1 0-1 0 0,-1-1 1 0 0,0 1 0 0 0,1-1 0 0 0,0 1 255 0 0,-1-1-503 0 0,0 0 1 0 0,0 0-1 0 0,-1-1 0 0 0,1 1 1 0 0,0 0-1 0 0,0 0 0 0 0,-1-1 1 0 0,1 1-1 0 0,0-1 1 0 0,-1 0-1 0 0,1 1 0 0 0,0-1 503 0 0,7-7-5754 0 0</inkml:trace>
  <inkml:trace contextRef="#ctx0" brushRef="#br0" timeOffset="1">757 194 4144 0 0,'2'-19'68'0'0,"1"5"-19"0"0,-1 0-1 0 0,-1-1 1 0 0,0 1-1 0 0,-1 0 1 0 0,-1 0-1 0 0,0 0 1 0 0,-1-2-49 0 0,1 13 36 0 0,-9-29 6160 0 0,9 30-5623 0 0,0 0 0 0 0,0 0 0 0 0,0 0 0 0 0,-1 0-1 0 0,1 0 1 0 0,-1 1 0 0 0,1-1 0 0 0,-1 0 0 0 0,1 1 0 0 0,-1-1-1 0 0,0 1 1 0 0,-2-2-573 0 0,3 2 1709 0 0,-5 12 265 0 0,3-6-1806 0 0,0 1 0 0 0,0 1 0 0 0,1-1 1 0 0,0 0-1 0 0,1 1 0 0 0,-1-1 0 0 0,1 1 0 0 0,0-1 1 0 0,1 1-1 0 0,-1-1 0 0 0,1 1 0 0 0,1 5-168 0 0,-1 40 413 0 0,1 5-219 0 0,17 157 31 0 0,-13-175-159 0 0,-3-22 123 0 0,-1 0 0 0 0,0-1 1 0 0,-1 8-190 0 0,-1-2 416 0 0,-1 0 1 0 0,-1-1-1 0 0,-1 1 1 0 0,-1-1-1 0 0,-1 0 1 0 0,-1-1 0 0 0,-1 1-1 0 0,0-1 1 0 0,-8 11-417 0 0,13-25 166 0 0,-1 0 0 0 0,0-1 0 0 0,0 0 1 0 0,0 0-1 0 0,-1 0 0 0 0,-3 3-166 0 0,6-7 6 0 0,1 0 0 0 0,0 0-1 0 0,0 0 1 0 0,0 0 0 0 0,-1 0 0 0 0,1 0 0 0 0,-1 0-1 0 0,1 0 1 0 0,0-1 0 0 0,-1 1 0 0 0,1-1 0 0 0,-1 1-1 0 0,0-1 1 0 0,1 0 0 0 0,-1 1 0 0 0,1-1 0 0 0,-1 0-1 0 0,0 0 1 0 0,1 0 0 0 0,-1 0 0 0 0,1 0 0 0 0,-1-1-1 0 0,1 1 1 0 0,-1 0 0 0 0,0-1 0 0 0,1 1-1 0 0,-1-1 1 0 0,1 1 0 0 0,-1-1-6 0 0,-6-9-1237 0 0,2-6-466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2:51.716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76 139 8288 0 0,'74'-51'904'0'0,"-70"48"-481"0"0,-1 0 0 0 0,0 0 0 0 0,0-1 1 0 0,0 1-1 0 0,-1-1 0 0 0,1 1 0 0 0,0-3-423 0 0,13-16 2696 0 0,-10 16-1355 0 0,-1 1 0 0 0,0-2 0 0 0,-1 1 0 0 0,3-5-1341 0 0,-6 10 957 0 0,-1 1-286 0 0,0 0-126 0 0,0 0-29 0 0,0 0-4 0 0,0 0 0 0 0,0 0 0 0 0,0 0 0 0 0,0 0 0 0 0,0 0 0 0 0,-1 2 0 0 0,-5 23-324 0 0,-2 0 0 0 0,-1 0 0 0 0,-1 0 0 0 0,-2-2 0 0 0,0 1 0 0 0,-1-1-188 0 0,2-4 0 0 0,-9 20 0 0 0,10-18 0 0 0,-1-2 0 0 0,-2 5 0 0 0,-30 52-345 0 0,41-71 317 0 0,0 0 0 0 0,0 0 1 0 0,0 0-1 0 0,0 0 0 0 0,0 6 28 0 0,1-5 1 0 0,-1 0 0 0 0,0 0 0 0 0,0-1 0 0 0,-3 7-1 0 0,3-9-2 0 0,0 1-1 0 0,0 0 0 0 0,0 0 1 0 0,1 0-1 0 0,0 0 0 0 0,0 0 1 0 0,0 0-1 0 0,0 0 0 0 0,0 1 1 0 0,1-1-1 0 0,0 0 0 0 0,-1 0 1 0 0,2 0-1 0 0,-1 1 0 0 0,0-1 0 0 0,1 0 1 0 0,0 0-1 0 0,0 0 0 0 0,0 0 1 0 0,1 0-1 0 0,-1 0 0 0 0,1 0 1 0 0,0 0-1 0 0,1 0 3 0 0,2 5 26 0 0,-4-7-7 0 0,0 0 1 0 0,0 0-1 0 0,0-1 1 0 0,0 1-1 0 0,1-1 1 0 0,-1 1-1 0 0,0-1 1 0 0,1 1-1 0 0,0-1 0 0 0,-1 0 1 0 0,1 1-1 0 0,0-1 1 0 0,-1 0-1 0 0,1 0 1 0 0,0 0-1 0 0,0-1 1 0 0,0 1-1 0 0,0 0-19 0 0,101 45-434 0 0,-90-40 418 0 0,0 0 1 0 0,10 8 15 0 0,7 3 1 0 0,-1-3-6 0 0,-1 1 0 0 0,-1 2 1 0 0,21 16 4 0 0,-41-25 314 0 0,-2-1-1577 0 0,-1-6-8166 0 0,-4-1 2262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2:52.130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0 160 11888 0 0,'0'0'546'0'0,"0"0"-10"0"0,1-1-344 0 0,-1-1-73 0 0,1 1 0 0 0,-1 0-1 0 0,1-1 1 0 0,0 1 0 0 0,-1 0-1 0 0,1 0 1 0 0,0-1 0 0 0,0 1-1 0 0,0 0 1 0 0,0 0 0 0 0,0 0-1 0 0,0 0 1 0 0,0 0 0 0 0,0 0-1 0 0,1 1 1 0 0,-1-1-119 0 0,1 0 1036 0 0,-2 1-7 0 0,0 0-888 0 0,0-1-1 0 0,0 0 1 0 0,0 1-1 0 0,1-1 0 0 0,-1 1 1 0 0,0-1-1 0 0,1 1 1 0 0,-1 0-1 0 0,0-1 1 0 0,1 1-1 0 0,-1-1 1 0 0,0 1-1 0 0,1-1 1 0 0,-1 1-1 0 0,1 0 1 0 0,-1-1-1 0 0,1 1 0 0 0,-1 0 1 0 0,1 0-1 0 0,-1-1-140 0 0,112-7 2696 0 0,-2 6-624 0 0,0-5 0 0 0,43-10-2072 0 0,-99 10 210 0 0,-18 3-8 0 0,-1-2 0 0 0,0-1 0 0 0,14-6-202 0 0,-27 7 0 0 0,0 1 0 0 0,0 1 0 0 0,13-1 0 0 0,33-5 0 0 0,-4-1 0 0 0,-44 8-624 0 0,-15 2 216 0 0,0 1 0 0 0,1-1 0 0 0,-1 0 0 0 0,0-1 0 0 0,0 1 408 0 0,2 0-1237 0 0,-4 0-5650 0 0,0-5-380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2:52.693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25 12 16871 0 0,'0'0'382'0'0,"0"0"54"0"0,0 0 22 0 0,0-1-46 0 0,0-5-104 0 0,0 4 556 0 0,-11 0 3839 0 0,10 2-4551 0 0,-7 3 657 0 0,7-2-805 0 0,1-1 0 0 0,0 1-1 0 0,-1-1 1 0 0,1 1 0 0 0,-1-1-1 0 0,1 1 1 0 0,0-1 0 0 0,-1 1-1 0 0,1 0 1 0 0,0-1 0 0 0,0 1-1 0 0,0-1 1 0 0,0 1-1 0 0,-1 0 1 0 0,1-1 0 0 0,0 1-1 0 0,0 0 1 0 0,0-1 0 0 0,0 1-1 0 0,0 0 1 0 0,0-1 0 0 0,0 1-1 0 0,1-1 1 0 0,-1 1 0 0 0,0 0-1 0 0,0-1 1 0 0,0 1 0 0 0,1 0-1 0 0,-1-1 1 0 0,0 1 0 0 0,1-1-1 0 0,-1 1 1 0 0,0-1 0 0 0,1 1-1 0 0,-1-1 1 0 0,1 1 0 0 0,-1-1-1 0 0,1 1 1 0 0,-1-1 0 0 0,1 0-1 0 0,-1 1 1 0 0,1-1 0 0 0,0 0-4 0 0,1 2 14 0 0,2 3-29 0 0,2 2 147 0 0,0 0 1 0 0,1 0-1 0 0,0-1 1 0 0,0 0-1 0 0,1 0 1 0 0,0-1-1 0 0,6 4-132 0 0,6 2 368 0 0,-12-7-257 0 0,0 1-1 0 0,0-1 0 0 0,1-1 1 0 0,0 0-1 0 0,4 2-110 0 0,51 13 239 0 0,33 16-239 0 0,-84-30 53 0 0,16 5 61 0 0,-20-6-90 0 0,1 0 0 0 0,0 1 0 0 0,-1 0-1 0 0,0 0-23 0 0,69 32 140 0 0,-76-35-70 0 0,-2-1-2 0 0,5 10 117 0 0,-5-7-161 0 0,0 0 0 0 0,-1-1 0 0 0,1 1 0 0 0,-1 0 0 0 0,0-1 0 0 0,0 1 0 0 0,0-1 0 0 0,0 1 0 0 0,0-1 0 0 0,0 0 0 0 0,-1 1 0 0 0,-1 1-24 0 0,-24 28 165 0 0,11-15-90 0 0,-13 18 12 0 0,1 1 1 0 0,2 1-1 0 0,2 1 0 0 0,1 1 0 0 0,1 2-87 0 0,4-6 89 0 0,-6 12 26 0 0,13-21-54 0 0,0 0 0 0 0,-2-1-1 0 0,0-1 1 0 0,-2 0 0 0 0,-7 8-61 0 0,20-30 81 0 0,-1 0-644 0 0,2 0-8563 0 0,1-2 419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1:22.326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2053 6336 9216 0 0,'-1'7'69'0'0,"-2"1"1"0"0,1-1 0 0 0,-1-1 0 0 0,1 1-1 0 0,-2-1 1 0 0,1 0 0 0 0,-1 0-1 0 0,-1 0 1 0 0,1 0 0 0 0,-1 0 0 0 0,0 1-1 0 0,0-3 1 0 0,0 1 0 0 0,-6 4-70 0 0,-2 0 270 0 0,0-1 1 0 0,-1 0 0 0 0,0-1 0 0 0,0 0-1 0 0,-2-1 1 0 0,1 0 0 0 0,0-2 0 0 0,0 0-1 0 0,-2 0 1 0 0,-5-1-271 0 0,-1 0 971 0 0,0-1-1 0 0,-1-2 1 0 0,1 0-1 0 0,0-1 1 0 0,0-1 0 0 0,-23-4-971 0 0,8-3 1275 0 0,-2-1 0 0 0,1-2 0 0 0,1-1 0 0 0,-24-13-1275 0 0,12 3-1154 0 0,-28-18 1154 0 0,-7-11 417 0 0,1-4 1 0 0,4-2-1 0 0,-38-38-417 0 0,60 44 120 0 0,1-3-1 0 0,4-4 0 0 0,2 0 0 0 0,-27-44-119 0 0,-21-52 90 0 0,7-4 1 0 0,7-3-1 0 0,8-3 1 0 0,7-5-1 0 0,-24-109-90 0 0,62 170 60 0 0,6-2-1 0 0,5-1 1 0 0,5 1 0 0 0,5-2 0 0 0,6-85-60 0 0,6 138 3 0 0,4-1 0 0 0,3 2 0 0 0,4-1 0 0 0,1 1 0 0 0,4-1 0 0 0,10-20-3 0 0,-10 37-23 0 0,2-1 0 0 0,2 2 0 0 0,2 0 1 0 0,1 2-1 0 0,4 2 0 0 0,0-1 0 0 0,2 3 1 0 0,21-21 22 0 0,-23 32-48 0 0,0 2 1 0 0,0 1 0 0 0,2 1 0 0 0,1 1 0 0 0,1 2 0 0 0,1 1 0 0 0,0 1-1 0 0,35-10 48 0 0,-3 4-135 0 0,3 2-1 0 0,0 3 0 0 0,1 3 1 0 0,22 1 135 0 0,-3 4-387 0 0,1 4 1 0 0,1 4 0 0 0,-1 3-1 0 0,46 9 387 0 0,-83-5-250 0 0,0 2 0 0 0,0 1-1 0 0,-2 2 1 0 0,-1 4 0 0 0,0 1-1 0 0,0 1 1 0 0,38 20 250 0 0,-59-22-8 0 0,1 0 1 0 0,-3 1 0 0 0,1 2-1 0 0,-3 1 1 0 0,1 0 0 0 0,-2 2-1 0 0,-1 0 1 0 0,0 1 0 0 0,-1 1-1 0 0,-2 2 1 0 0,-1 0 0 0 0,-1 0-1 0 0,2 9 8 0 0,-6-9 187 0 0,-1 0 0 0 0,0 1 0 0 0,-3-1 0 0 0,-2 2-1 0 0,1-1 1 0 0,-3 1 0 0 0,-1 1 0 0 0,0-1 0 0 0,-3 0 0 0 0,1 0-1 0 0,-4 1 1 0 0,1-1 0 0 0,-3 1 0 0 0,0-2 0 0 0,-1 1-1 0 0,-3 0 1 0 0,-7 20-187 0 0,6-23 99 0 0,-3 1 0 0 0,1 0-1 0 0,-4-2 1 0 0,1 0-1 0 0,-1 0 1 0 0,-1-1 0 0 0,-11 9-99 0 0,11-15 48 0 0,1 0-1 0 0,-2-2 1 0 0,0 1 0 0 0,-1-2 0 0 0,-1-1 0 0 0,1 0 0 0 0,-2-1 0 0 0,0-1 0 0 0,-14 6-48 0 0,12-8 44 0 0,0 1 0 0 0,0-2 0 0 0,-1-1 0 0 0,1-1 0 0 0,-1 0 0 0 0,-1-3 0 0 0,0 1 0 0 0,1-1 0 0 0,-1-2 0 0 0,1 0 0 0 0,-13-4-44 0 0,2 0 22 0 0,-1-4-1 0 0,2 0 1 0 0,-1-2 0 0 0,2-1 0 0 0,-24-12-22 0 0,12 2 100 0 0,0-2 0 0 0,2-1 0 0 0,-31-23-100 0 0,-12-16-50 0 0,2-1 0 0 0,3-5 0 0 0,4-3-1 0 0,4-3 1 0 0,3-3 0 0 0,3-3 0 0 0,0-7 50 0 0,12 6-38 0 0,4-2 0 0 0,-16-40 38 0 0,39 63-7 0 0,2 1 0 0 0,3-2 0 0 0,3-1 0 0 0,2-7 7 0 0,4 4-23 0 0,4 1 0 0 0,3-2 0 0 0,3 0 0 0 0,3-16 23 0 0,6-17-58 0 0,5 1 0 0 0,13-50 58 0 0,-13 100-20 0 0,2 1 0 0 0,2-1 0 0 0,2 2 0 0 0,2 1 0 0 0,19-33 20 0 0,-24 54-19 0 0,1-1 1 0 0,2 3-1 0 0,0-1 0 0 0,1 2 1 0 0,2 0-1 0 0,0 1 0 0 0,2 0 1 0 0,0 2-1 0 0,1 0 1 0 0,20-10 18 0 0,-12 11-45 0 0,1 2 1 0 0,1 2-1 0 0,-1 0 0 0 0,3 2 1 0 0,-2 1-1 0 0,2 2 1 0 0,0 1-1 0 0,26-1 45 0 0,36-2-410 0 0,0 5-1 0 0,59 3 411 0 0,79 9-955 0 0,-1 11 0 0 0,163 33 955 0 0,-345-41 23 0 0,-1 1 0 0 0,1 3 1 0 0,-1 1-1 0 0,-1 3 0 0 0,-1 3 1 0 0,4 3-24 0 0,-37-15 32 0 0,-4-1 0 0 0,3 2 1 0 0,-2 0-1 0 0,0 0 1 0 0,-1 2-1 0 0,0 0 1 0 0,9 9-33 0 0,-16-14 40 0 0,1 2 1 0 0,0-2-1 0 0,-3 1 1 0 0,3 0 0 0 0,-2 1-1 0 0,-1-1 1 0 0,1 1 0 0 0,-1 0-1 0 0,-1 0 1 0 0,1-1 0 0 0,0 2-1 0 0,-2-1 1 0 0,0 1 0 0 0,0 7-41 0 0,-3 7 202 0 0,-1 0 1 0 0,-2-2 0 0 0,0 3 0 0 0,-1-3-1 0 0,-2 4-202 0 0,-1 4 171 0 0,2-11-138 0 0,1-1 1 0 0,-2 0 0 0 0,0 0 0 0 0,-2 0-1 0 0,1-2 1 0 0,-3 1 0 0 0,2 0 0 0 0,-3-1-1 0 0,0-2 1 0 0,0 1 0 0 0,-1 0 0 0 0,-4 0-34 0 0,-12 9 72 0 0,-2 0 0 0 0,0-2 1 0 0,-2-2-1 0 0,-1 0 0 0 0,-23 8-72 0 0,28-16 78 0 0,2 0 0 0 0,-3-2-1 0 0,1-2 1 0 0,-1 0 0 0 0,0-2-1 0 0,0-1 1 0 0,0-1 0 0 0,-13-1-78 0 0,-10-2 112 0 0,-2-3 0 0 0,2-2 0 0 0,1-2 0 0 0,-25-6-112 0 0,-22-13 123 0 0,0-3 0 0 0,-55-27-123 0 0,106 38 30 0 0,-111-42 61 0 0,3-7 0 0 0,3-7 0 0 0,4-6 0 0 0,-49-39-91 0 0,143 82-35 0 0,0-3 0 0 0,3-2 1 0 0,1-1-1 0 0,3-3 0 0 0,3-2 1 0 0,0-1-1 0 0,-22-39 35 0 0,52 65 14 0 0,2-1 0 0 0,3 0 0 0 0,-1 0 0 0 0,2-2 0 0 0,1 1 0 0 0,1-2 0 0 0,0 0 0 0 0,3 2 0 0 0,1-3 0 0 0,1 1 0 0 0,1 1 0 0 0,2-1 0 0 0,1-16-14 0 0,6-22-64 0 0,3 1 0 0 0,2 0-1 0 0,3 1 1 0 0,3 1 0 0 0,8-12 64 0 0,24-59-932 0 0,60-109 932 0 0,0 41-856 0 0,-110 200 852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4:19.073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136 39 6448 0 0,'-9'6'309'0'0,"9"-6"-295"0"0,-1 0 0 0 0,1 0 1 0 0,0 0-1 0 0,0-1 0 0 0,0 1 0 0 0,0 0 0 0 0,-1 0 0 0 0,1-1 0 0 0,0 1 0 0 0,0 0 1 0 0,-1 0-1 0 0,1-1 0 0 0,0 1 0 0 0,0 0 0 0 0,-1 0 0 0 0,1 0 0 0 0,0 0 1 0 0,0-1-1 0 0,0 1 0 0 0,0-1 0 0 0,0 1 0 0 0,0-1-14 0 0,-5-6 76 0 0,-12-19 2069 0 0,16 25-1985 0 0,1 1 1 0 0,0-1-1 0 0,-1 1 0 0 0,1 0 1 0 0,0-1-1 0 0,0 1 0 0 0,0 0 0 0 0,-1 0 1 0 0,1 0-1 0 0,0 0 0 0 0,-1-1 1 0 0,1 1-1 0 0,-1 0 0 0 0,1 0 1 0 0,0-1-1 0 0,0 1 0 0 0,-1 0 1 0 0,1 0-1 0 0,-1 0 0 0 0,1 0 0 0 0,-1 0 1 0 0,1 0-1 0 0,0 0 0 0 0,-1 0 1 0 0,1 0-1 0 0,-1 0 0 0 0,1 0 1 0 0,-1 0-1 0 0,1 0 0 0 0,-1 0 0 0 0,1 0 1 0 0,0 0-1 0 0,0 1 0 0 0,-1-1 1 0 0,1 0-1 0 0,-1 0 0 0 0,1 1 1 0 0,0-1-1 0 0,-1 0 0 0 0,1 0 0 0 0,0 0 1 0 0,0 1-1 0 0,0-1 0 0 0,-1 0 1 0 0,1 1-161 0 0,-14 15 1810 0 0,14-16-1822 0 0,-4 6 218 0 0,1 1 0 0 0,-1 0 1 0 0,1 0-1 0 0,0-1 0 0 0,1 2 1 0 0,0-1-1 0 0,0 0 0 0 0,0 6-206 0 0,-2 15 1059 0 0,0 20-1059 0 0,2-23 296 0 0,-8 162-131 0 0,3 15-133 0 0,0-88 599 0 0,3-58-172 0 0,1-20-101 0 0,-1 21-16 0 0,3-33-942 0 0,2 27-1367 0 0,3-19-3897 0 0,2-13-550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4:19.455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1 385 11976 0 0,'1'-1'546'0'0,"9"-9"-139"0"0,6-7-35 0 0,1 1-1 0 0,1 1 1 0 0,16-12-372 0 0,5 4 1278 0 0,0 1 0 0 0,20-7-1278 0 0,86-29 1413 0 0,-33 21 335 0 0,67-10-1748 0 0,-109 29 269 0 0,-28 7-116 0 0,28-7 282 0 0,1 2 0 0 0,21 1-435 0 0,-70 12 74 0 0,-1 2-1 0 0,2 0 1 0 0,-1 2 0 0 0,0 0 0 0 0,-1 1-1 0 0,1 2 1 0 0,0-1 0 0 0,-1 3 0 0 0,16 4-74 0 0,-26-5-30 0 0,1-1-1 0 0,-1 1 1 0 0,1 1 0 0 0,5 4 30 0 0,-13-8 3 0 0,0 1 0 0 0,-1 0 0 0 0,0 0 0 0 0,0 0 0 0 0,0 1 0 0 0,0-1 0 0 0,0 1 0 0 0,0 0 0 0 0,0-1 0 0 0,-1 1 0 0 0,0 1 0 0 0,0-1 0 0 0,0 0 0 0 0,-1 1-3 0 0,2 4 41 0 0,0 1 0 0 0,-1 0 1 0 0,-1 0-1 0 0,0 0 0 0 0,0 1 0 0 0,-1-2 0 0 0,0 2 0 0 0,-1-1 1 0 0,0 0-1 0 0,-1 0 0 0 0,-1 4-41 0 0,-1 6 41 0 0,-2-1-1 0 0,0 0 1 0 0,-2 0-1 0 0,0-1 1 0 0,-4 5-41 0 0,-11 17 78 0 0,-2-1 1 0 0,-1-2-1 0 0,-1-1 1 0 0,-10 7-79 0 0,-131 131 377 0 0,115-121-257 0 0,-127 112 372 0 0,131-122-128 0 0,-154 122 1309 0 0,185-150-1732 0 0,-2-3 59 0 0,17-10-25 0 0,0-1 1 0 0,-1 2-1 0 0,1-1 1 0 0,0 0-1 0 0,0 0 1 0 0,0 1-1 0 0,1 0 1 0 0,-1 0-1 0 0,1-1 1 0 0,-1 1-1 0 0,1 0 1 0 0,-2 2 24 0 0,16-14-1019 0 0,6-7 24 0 0,9-9-41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4:19.862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33 1 13472 0 0,'-2'2'110'0'0,"0"1"1"0"0,1-1 0 0 0,-1 0 0 0 0,2 1-1 0 0,-2-1 1 0 0,1 1 0 0 0,0 0 0 0 0,0 0-1 0 0,0-1 1 0 0,1 1 0 0 0,-1 0 0 0 0,1-1 0 0 0,-1 3-111 0 0,1 1 6 0 0,-1 1 0 0 0,1-1 1 0 0,-2 5-7 0 0,-2 10 103 0 0,-7 220 3912 0 0,12-230-3957 0 0,0 1 0 0 0,1-1 1 0 0,0 2-59 0 0,0-2 30 0 0,0 0 0 0 0,-1 1 0 0 0,0 1-30 0 0,-1-5 16 0 0,1 1-1 0 0,0 0 0 0 0,1-1 1 0 0,0 3-16 0 0,4 17 30 0 0,-2 0-130 0 0,0 7-622 0 0,0-13-4045 0 0,-1-3-1178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4:20.218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19 69 13824 0 0,'0'-12'304'0'0,"-7"-1"64"0"0,4 2 16 0 0,-1 0 0 0 0,8 2-312 0 0,-4 2-72 0 0,-8 2 0 0 0,8 5 0 0 0,0 0 0 0 0,0 0 0 0 0,0 0 0 0 0,0 0-6128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4:20.777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524 120 11976 0 0,'0'0'266'0'0,"0"0"44"0"0,0 0 15 0 0,0 0-26 0 0,0-3-198 0 0,-1 2-21 0 0,0-1 0 0 0,0-1-1 0 0,0 1 1 0 0,0 0 0 0 0,-1 0 0 0 0,1 0 0 0 0,-1 1-1 0 0,1-2 1 0 0,-1 2 0 0 0,1-1 0 0 0,-1 1 0 0 0,0-1-1 0 0,1 1 1 0 0,-2-1 0 0 0,1 1 0 0 0,-1-1-80 0 0,-1 1 293 0 0,1-1 0 0 0,0 1 0 0 0,-1 0 0 0 0,0 0 0 0 0,0 0 0 0 0,1 1 0 0 0,-1-1-1 0 0,0 1 1 0 0,-4 0-293 0 0,-3 1 363 0 0,0 0 1 0 0,-1 1-1 0 0,1 1 0 0 0,0-1 0 0 0,0 2 0 0 0,-8 3-363 0 0,-15 8 11 0 0,-17 11-11 0 0,23-12-23 0 0,-7 7-164 0 0,0 1 1 0 0,-12 11 186 0 0,45-31-5 0 0,-22 17 156 0 0,0 1 0 0 0,-17 20-151 0 0,36-34-20 0 0,-1 0 0 0 0,2-1 0 0 0,0 1-1 0 0,0 0 1 0 0,0 0 0 0 0,1 0 0 0 0,-1 1 0 0 0,2-1 0 0 0,-1 1 0 0 0,1 0 0 0 0,-1 0 0 0 0,2 0 0 0 0,-1 6 20 0 0,1-8-69 0 0,0 1 0 0 0,1 0 1 0 0,1-1-1 0 0,-1 1 0 0 0,1-1 1 0 0,-1 0-1 0 0,1 1 0 0 0,1 0 1 0 0,-1-1-1 0 0,1 0 0 0 0,0 1 1 0 0,0-1-1 0 0,1-1 0 0 0,-1 2 1 0 0,1-2-1 0 0,0 1 0 0 0,1-1 0 0 0,0 1 69 0 0,0 0-40 0 0,0-1 0 0 0,0 1 0 0 0,1-1 0 0 0,0 0 0 0 0,0 0 0 0 0,-1 0 0 0 0,2-1 0 0 0,2 1 40 0 0,-6-2 1 0 0,1-2 0 0 0,-1 2-1 0 0,1-1 1 0 0,0-1 0 0 0,0 1 0 0 0,0 0 0 0 0,-1 0 0 0 0,1-1 0 0 0,0 0 0 0 0,0 0-1 0 0,-1 0 1 0 0,1 0 0 0 0,0 0 0 0 0,0 0 0 0 0,0-1 0 0 0,0 0 0 0 0,0 0 0 0 0,0 1-1 0 0,1-2 0 0 0,11-6 120 0 0,0-1-1 0 0,-1-1 1 0 0,1 0-1 0 0,-2-2 0 0 0,0 1 1 0 0,3-4-120 0 0,-12 11 119 0 0,21-19 435 0 0,-1 0 0 0 0,21-28-554 0 0,-41 45 0 0 0,0 0 0 0 0,0 0 0 0 0,-1 0 0 0 0,0 0 0 0 0,0-1 0 0 0,0 1 0 0 0,-1 0 0 0 0,0-1 0 0 0,0 0 0 0 0,0-3 0 0 0,-1 1-1 0 0,0 5-1 0 0,0-1 1 0 0,0 1-1 0 0,0 0 0 0 0,1 0 0 0 0,-1 0 0 0 0,2 0 0 0 0,-1 0 0 0 0,1-2 2 0 0,-2 4-76 0 0,0 1 67 0 0,0 0-1 0 0,0 1 0 0 0,0 0 0 0 0,0-1 0 0 0,0 1 0 0 0,0-1 0 0 0,0 1 1 0 0,0 0-1 0 0,0-1 0 0 0,0 1 0 0 0,0 0 0 0 0,0 0 0 0 0,1 0 0 0 0,-2 0 1 0 0,1 0-1 0 0,1 0 0 0 0,-2 1 0 0 0,2-1 0 0 0,-1 0 0 0 0,-1 1 0 0 0,2-1 1 0 0,-1 1-1 0 0,-1-1 0 0 0,2 0 0 0 0,-1 1 0 0 0,-1-1 0 0 0,1 1 0 0 0,1 0 10 0 0,33 40-225 0 0,18 13-46 0 0,-32-31 249 0 0,0 0-1 0 0,3-2 0 0 0,6 5 23 0 0,-18-17 100 0 0,0-1 0 0 0,0 0 0 0 0,1 0 0 0 0,0-1 0 0 0,1-1 0 0 0,-1 0 0 0 0,2-1 0 0 0,-2-1 0 0 0,8 2-100 0 0,-17-6-6 0 0,34 7-667 0 0,20 1 673 0 0,-44-7-459 0 0,-1 0-1 0 0,-1-1 1 0 0,1-1-1 0 0,0 0 1 0 0,0-1 0 0 0,7-2 459 0 0,7-3-1546 0 0,0-1 1 0 0,0-2-1 0 0,0-1 1 0 0,0-1 1545 0 0,-12 4-364 0 0,-1 0 0 0 0,0-1 0 0 0,-1 0-1 0 0,1-1 1 0 0,-2-1 0 0 0,0 0 0 0 0,9-11 364 0 0,1-5 437 0 0,-1-1 1 0 0,-3-1-1 0 0,0 0 0 0 0,-1-2-437 0 0,-13 21 350 0 0,0 0-1 0 0,0 0 0 0 0,-1 0 0 0 0,-1-1 0 0 0,1 1 1 0 0,-1-1-1 0 0,-1-8-349 0 0,2 5 185 0 0,-3 8-1 0 0,1-2 1 0 0,0 1-1 0 0,-1-1 1 0 0,-1 1-1 0 0,1 0 1 0 0,-1-1-1 0 0,0 1 1 0 0,-1 0 0 0 0,-1-4-185 0 0,2 8 150 0 0,0 0 0 0 0,0 0 0 0 0,0 1-1 0 0,-1 0 1 0 0,1-1 0 0 0,-1 1 0 0 0,0-1 0 0 0,0 1 0 0 0,0 0 0 0 0,1 0 0 0 0,-2-1 0 0 0,1 2 0 0 0,0-1 0 0 0,0 0 0 0 0,-1 1 0 0 0,0-1 0 0 0,1 1 0 0 0,-1-1 0 0 0,1 1 0 0 0,-1 0 0 0 0,0 0 0 0 0,1 0 0 0 0,-1 1 0 0 0,0-1 0 0 0,-1 1-150 0 0,-5-2 59 0 0,0 2-1 0 0,0-1 0 0 0,0 0 1 0 0,-1 2-1 0 0,1 0 1 0 0,-4 0-59 0 0,7 0 28 0 0,0 0-1 0 0,1 1 1 0 0,-1 0 0 0 0,0 0 0 0 0,1 1 0 0 0,-1-1 0 0 0,1 1 0 0 0,0 0 0 0 0,0 1-1 0 0,-3 2-27 0 0,-14 11 143 0 0,2 1-1 0 0,0 1 0 0 0,1 2 1 0 0,1 0-1 0 0,1 1 0 0 0,1 0 0 0 0,-8 14-142 0 0,18-23-101 0 0,-1 1-1 0 0,1-1 0 0 0,1 1 0 0 0,-1 0 0 0 0,2 0 1 0 0,1 1-1 0 0,-1 0 102 0 0,3-8-26 0 0,0-1-1 0 0,1 1 1 0 0,0 0 0 0 0,0-1-1 0 0,0 0 1 0 0,0 0 0 0 0,1 1-1 0 0,1-1 1 0 0,-2 1 0 0 0,3-1-1 0 0,-2 0 1 0 0,1 0 0 0 0,2 0-1 0 0,-2 0 1 0 0,1 0 0 0 0,0-1-1 0 0,3 4 27 0 0,-3-6 2 0 0,0 1 0 0 0,0-1 0 0 0,0 0 0 0 0,0 0 0 0 0,1 0-1 0 0,-1 0 1 0 0,1-1 0 0 0,0 1 0 0 0,0-1 0 0 0,0 0 0 0 0,0 0-1 0 0,0 0-1 0 0,3 0-7 0 0,0 0-1 0 0,0 0 0 0 0,-1-1 0 0 0,2 0 0 0 0,-1 0 1 0 0,0-1-1 0 0,4 0 8 0 0,5-1 67 0 0,-1 0 1 0 0,1-1 0 0 0,-1-1-1 0 0,1-1 1 0 0,-1-1 0 0 0,9-3-68 0 0,136-46 1570 0 0,-148 51-1686 0 0,-1 0-1 0 0,1 1 0 0 0,-1 0 1 0 0,1 1-1 0 0,0 1 0 0 0,0 0 0 0 0,0 0 1 0 0,0 0-1 0 0,11 4 117 0 0,-19-3 19 0 0,2 0 1 0 0,-1 0-1 0 0,0 1 0 0 0,1 0 0 0 0,-2 0 1 0 0,1 0-1 0 0,0 1 0 0 0,-1 0 1 0 0,1-1-1 0 0,-1 1 0 0 0,0 1 1 0 0,1-1-1 0 0,-2 0 0 0 0,1 1 0 0 0,0 0 1 0 0,-1 0-1 0 0,0 1 0 0 0,0-1 1 0 0,0 0-1 0 0,0 1 0 0 0,-1 0 0 0 0,0 0 1 0 0,1 1-20 0 0,0 4 55 0 0,1 1 0 0 0,-1 1 0 0 0,0-1 0 0 0,-1 0 1 0 0,0 0-1 0 0,-1 1 0 0 0,-1 0 0 0 0,0-1 0 0 0,0 1 0 0 0,-1-1 0 0 0,-1 9-55 0 0,-4 3 9 0 0,0 1 0 0 0,-2-1 0 0 0,0-1 0 0 0,-1 1 0 0 0,-2-1 0 0 0,-11 18-9 0 0,-20 27 1362 0 0,-24 26-1362 0 0,65-92 24 0 0,-11 15 194 0 0,-1-1-1 0 0,-1 0 0 0 0,-1 0 0 0 0,0-2 1 0 0,0 0-1 0 0,-1-1 0 0 0,-2-1 1 0 0,2 0-1 0 0,-2-1 0 0 0,-7 2-217 0 0,6-4-514 0 0,0 0 0 0 0,1-1 0 0 0,-2-1 1 0 0,0-2-1 0 0,0 1 0 0 0,-11-1 514 0 0,19-3-1682 0 0,0 0 1 0 0,0-1 0 0 0,0-1 1681 0 0,-34-5-6437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4:21.202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3 23 17503 0 0,'8'-4'1560'0'0,"-8"4"-1248"0"0,0 0-248 0 0,0 0-64 0 0,3-9 992 0 0,-3 9 184 0 0,0 0 40 0 0,0 0 0 0 0,0 0-680 0 0,0 0-144 0 0,-3-10-24 0 0,3 10-8 0 0,0 0-640 0 0,0 0-128 0 0,0 0-24 0 0,-11 3-9447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4:21.962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16 54 10136 0 0,'-1'-7'269'0'0,"-1"1"1"0"0,1 0 0 0 0,1-1-1 0 0,0-1-269 0 0,-2-7 1105 0 0,1 12-356 0 0,1 1 264 0 0,0 2-60 0 0,0 0-287 0 0,0 0-122 0 0,0 0-29 0 0,-1 2-71 0 0,-1 1-423 0 0,2 0-1 0 0,-1-1 1 0 0,0 1-1 0 0,0-1 0 0 0,1 1 1 0 0,-1-1-1 0 0,0 1 0 0 0,1 0 1 0 0,0 0-21 0 0,0 30-22 0 0,0-15 32 0 0,0 278 2022 0 0,5-219-2016 0 0,-6-74-17 0 0,2 0 0 0 0,-1-1-1 0 0,0 0 1 0 0,0 0-1 0 0,0 0 1 0 0,1 0-1 0 0,-1 0 1 0 0,1 0-1 0 0,0 0 1 0 0,-1 0-1 0 0,3 2 2 0 0,-3-4-76 0 0,0 0 0 0 0,0 0 16 0 0,6-9 124 0 0,7-15-17 0 0,1 2 0 0 0,2 1-1 0 0,14-17-46 0 0,-10 14 0 0 0,-1-1 0 0 0,14-25 0 0 0,16-22 0 0 0,-28 44 0 0 0,19-23 0 0 0,-33 42 0 0 0,1 1 0 0 0,-1 1 0 0 0,1-1 0 0 0,7-4 0 0 0,-14 11 0 0 0,1 0-1 0 0,-1 0 0 0 0,1 0 0 0 0,-1 0 1 0 0,1 1-1 0 0,0-1 0 0 0,-1 1 0 0 0,1-1 1 0 0,0 0-1 0 0,0 1 0 0 0,0 0 1 0 0,-1 0-1 0 0,1 0 0 0 0,0 0 0 0 0,0 0 1 0 0,0 0-1 0 0,-1 0 0 0 0,2 0 0 0 0,-2 0 1 0 0,1 1-1 0 0,0 0 0 0 0,-1-1 0 0 0,1 1 1 0 0,-1-1-1 0 0,1 1 0 0 0,0 1 0 0 0,0-2 1 0 0,-1 1-1 0 0,1 1 0 0 0,-1-2 0 0 0,0 2 1 0 0,1-1-1 0 0,-1 0 0 0 0,0 1 1 0 0,0-1-1 0 0,1 1 1 0 0,6 13-100 0 0,0-1 1 0 0,-1 0 0 0 0,0 1 0 0 0,-1 0-1 0 0,3 12 100 0 0,1 2-42 0 0,23 82-120 0 0,1-2-93 0 0,-29-95-142 0 0,0 0 1 0 0,2 1-1 0 0,0-2 1 0 0,0 0 0 0 0,1 0-1 0 0,7 7 397 0 0,-1-4-1438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4:22.327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144 21 8720 0 0,'-6'-12'398'0'0,"5"10"-3"0"0,-10-4-236 0 0,10 6-105 0 0,-1 0 1 0 0,1 0-1 0 0,-1 0 0 0 0,2 0 1 0 0,-2 0-1 0 0,1 0 1 0 0,0 1-1 0 0,-1-1 0 0 0,2 0 1 0 0,-2 1-1 0 0,1-1 1 0 0,0 0-1 0 0,-1 1 0 0 0,2 0 1 0 0,-2 0-1 0 0,1-1 1 0 0,1 1-1 0 0,-2 0 0 0 0,1 0 1 0 0,0 0-55 0 0,-4 4 597 0 0,0 0 0 0 0,0 0 0 0 0,-1 3-597 0 0,-2 2 442 0 0,2-2-299 0 0,0-1 1 0 0,1 1-1 0 0,0 1 1 0 0,1-1-1 0 0,-1 1 1 0 0,2-1-1 0 0,0 2-143 0 0,-6 17 320 0 0,-4 20-320 0 0,8-22 31 0 0,2 1 1 0 0,0-1-1 0 0,2 1 0 0 0,0 0 1 0 0,2-1-1 0 0,1 1 0 0 0,1-1 1 0 0,4 14-32 0 0,-6-33 17 0 0,0-1 0 0 0,1 0 1 0 0,0 0-1 0 0,0 1 1 0 0,0 0-1 0 0,1-2 1 0 0,0 2-1 0 0,0-1 0 0 0,0-1 1 0 0,0 1-1 0 0,0-1 1 0 0,4 4-18 0 0,-5-6 50 0 0,1 0 1 0 0,0 1 0 0 0,-1-2-1 0 0,1 1 1 0 0,-1 0 0 0 0,1-1-1 0 0,0 1 1 0 0,0-1 0 0 0,-1 0-1 0 0,1 1 1 0 0,0-2 0 0 0,1 1-1 0 0,-1 0 1 0 0,0 0 0 0 0,0-1-1 0 0,0 0 1 0 0,1 0 0 0 0,-1 0 0 0 0,0 0-1 0 0,0 0 1 0 0,0 0 0 0 0,1-1-1 0 0,0-1-50 0 0,2 1 196 0 0,0-2-1 0 0,0 1 1 0 0,0-1-1 0 0,-1 0 1 0 0,0 0 0 0 0,0-1-1 0 0,1 0 1 0 0,-2 0-1 0 0,1 0 1 0 0,-1-1-1 0 0,1 1 1 0 0,-1-1 0 0 0,3-4-196 0 0,4-7 392 0 0,-1 1 1 0 0,0-1 0 0 0,-1-1-1 0 0,0-2-392 0 0,-1-1 129 0 0,-1 0 0 0 0,0 0 0 0 0,-2-1 0 0 0,-1 0 0 0 0,0 0 0 0 0,-1-1 0 0 0,-2 1-1 0 0,0 0 1 0 0,-1-4-129 0 0,0 19 14 0 0,0 0 0 0 0,-1-1 0 0 0,0 1 0 0 0,1 0 0 0 0,-2-2-14 0 0,1 6 0 0 0,1 0 1 0 0,-1 0-1 0 0,0 0 0 0 0,0 0 0 0 0,0 0 0 0 0,0 0 0 0 0,-1 1 0 0 0,2-2 0 0 0,-2 2 1 0 0,1-1-1 0 0,-1 0 0 0 0,1 1 0 0 0,-1-1 0 0 0,1 1 0 0 0,-2 0 0 0 0,1-1 0 0 0,-4-1-371 0 0,0-1-1 0 0,0 1 1 0 0,-1 0-1 0 0,1 1 1 0 0,0 0-1 0 0,-7-2 372 0 0,-11-2-1211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4:22.686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253 86 10136 0 0,'30'-34'230'0'0,"-25"27"30"0"0,-2 4 19 0 0,7-13 108 0 0,-9 15-268 0 0,0-1 1 0 0,-1 1-1 0 0,0-1 1 0 0,1 1-1 0 0,-1-1 1 0 0,1 1-1 0 0,-1-1 1 0 0,0 0-1 0 0,0 1 1 0 0,0-1-1 0 0,0 0-119 0 0,0 2 56 0 0,0-1 0 0 0,0 1 0 0 0,0-1 0 0 0,0 1 0 0 0,-1 0 0 0 0,1 0 0 0 0,0 0 0 0 0,0-1 0 0 0,0 1 0 0 0,0 0 0 0 0,-1-1 0 0 0,1 1 0 0 0,0 0 0 0 0,0-1 0 0 0,0 1 0 0 0,0 0 0 0 0,0 0 0 0 0,-1 0 0 0 0,1 0 0 0 0,-1-1 0 0 0,1 1 0 0 0,0 0-56 0 0,-1 0 72 0 0,1 0 0 0 0,-1-1 0 0 0,1 1 0 0 0,-1 0 0 0 0,0 0 0 0 0,1 0 0 0 0,0 0 0 0 0,-1 0 0 0 0,0 0-1 0 0,0 1 1 0 0,1-1 0 0 0,0 0 0 0 0,-1 0 0 0 0,0 0 0 0 0,1 1 0 0 0,-1-1 0 0 0,1 0-72 0 0,-7 4 172 0 0,0 1 1 0 0,0-1 0 0 0,1 1-1 0 0,-1 0 1 0 0,2 0-1 0 0,-1 1 1 0 0,-2 3-173 0 0,-10 10 224 0 0,0-3-164 0 0,0 3 0 0 0,2-1 0 0 0,-9 14-60 0 0,18-22 1 0 0,1 0 0 0 0,0 1 0 0 0,0 0-1 0 0,1 0 1 0 0,1 1 0 0 0,-1 0 0 0 0,1 0-1 0 0,1 3 0 0 0,0-3-8 0 0,1 0 0 0 0,0-1 0 0 0,2 1 0 0 0,0-1-1 0 0,0 1 1 0 0,0 0 0 0 0,1 0 0 0 0,1 0 8 0 0,-1-6-60 0 0,1 1-1 0 0,-1-1 1 0 0,2 0 0 0 0,-1 0 0 0 0,1 0 0 0 0,-1 0 0 0 0,1 0 0 0 0,1 0-1 0 0,0-1 1 0 0,-1 0 0 0 0,1 0 0 0 0,1 0 0 0 0,-1 0 0 0 0,1 0 0 0 0,2 1 60 0 0,4 2-85 0 0,1-1 0 0 0,0 0 0 0 0,8 3 85 0 0,9 5-33 0 0,-11-6 48 0 0,-9-4 12 0 0,1 0 0 0 0,0 1 1 0 0,-1 0-1 0 0,2 3-27 0 0,-8-8 0 0 0,-2 0 0 0 0,1 1 0 0 0,0 0 0 0 0,-1-1 1 0 0,1 1-1 0 0,-1 0 0 0 0,1 0 0 0 0,-1 0 0 0 0,0 0 0 0 0,0 1 1 0 0,0-2-1 0 0,0 1 0 0 0,0 1 0 0 0,0-1 0 0 0,-1 0 1 0 0,0 0-1 0 0,1 1 0 0 0,-1 0 0 0 0,1-1 0 0 0,-1 0 0 0 0,0 0 1 0 0,0 1-1 0 0,-1 2 5 0 0,0 0 0 0 0,0 0 1 0 0,-1 0-1 0 0,1-1 0 0 0,-1 2 1 0 0,0-2-1 0 0,0 1 0 0 0,-2 2-5 0 0,-4 5 185 0 0,0 0-1 0 0,-5 4-184 0 0,-13 20 267 0 0,8-7 252 0 0,-6 5-519 0 0,17-25 119 0 0,-1 0 0 0 0,0-1 0 0 0,0 0 0 0 0,-1 0-1 0 0,-4 2-118 0 0,-20 17 479 0 0,-14 8 300 0 0,12-16-509 0 0,24-15-200 0 0,10-4-66 0 0,1 0 1 0 0,-2 0 0 0 0,1 0 0 0 0,1 0-1 0 0,-2 0 1 0 0,1 0 0 0 0,1-1 0 0 0,-2 1-1 0 0,1 0 1 0 0,1 0 0 0 0,-1-1 0 0 0,0 1-1 0 0,0-1 1 0 0,0 1 0 0 0,0-1-1 0 0,0 1 1 0 0,1-1 0 0 0,-1 0 0 0 0,0 0-1 0 0,0 1 1 0 0,1-1 0 0 0,-1 0 0 0 0,1 0-1 0 0,-1 1 1 0 0,0-1 0 0 0,1 0-1 0 0,0 0 1 0 0,-1 0 0 0 0,1 0 0 0 0,-1 0-1 0 0,1 1 1 0 0,0-2 0 0 0,-1 1 0 0 0,1 1-1 0 0,0-2-4 0 0,0-2-32 0 0,-1 0-1 0 0,0 0 1 0 0,1 0-1 0 0,0-1 0 0 0,0 1 1 0 0,0 0-1 0 0,1-4 33 0 0,1-3-270 0 0,1 0-1 0 0,1 0 1 0 0,0 1-1 0 0,-1 0 1 0 0,3-1-1 0 0,-2 2 1 0 0,6-7 270 0 0,12-18-3207 0 0,13-13 3207 0 0,-9 13-844 0 0,16-27-906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4:23.018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296 77 7832 0 0,'3'-11'253'0'0,"0"-1"0"0"0,-1 0 1 0 0,-1 0-1 0 0,1-7-253 0 0,-2 11 937 0 0,0 6 311 0 0,0 2 58 0 0,0 2-106 0 0,2 4-925 0 0,0 0 0 0 0,-1 1 0 0 0,0-1 0 0 0,0 1 0 0 0,-1 0-1 0 0,0-1 1 0 0,0 1 0 0 0,0 6-275 0 0,-1 8 397 0 0,0 30 287 0 0,0 24 10 0 0,2 49 52 0 0,1 18-317 0 0,5-47-299 0 0,1-21-767 0 0,-5-25-3896 0 0,0-5-1320 0 0</inkml:trace>
  <inkml:trace contextRef="#ctx0" brushRef="#br0" timeOffset="1">0 548 13824 0 0,'23'-9'608'0'0,"-13"2"128"0"0,4-2-584 0 0,4 0-152 0 0,6-5 0 0 0,1 2 0 0 0,7-7 440 0 0,1 3 56 0 0,-1 3 15 0 0,-1 1 1 0 0,2 2-72 0 0,-1 1-16 0 0,-1-1 0 0 0,2 4 0 0 0,-5 3-424 0 0,0-4-96 0 0,4 5-8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1:24.863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0 257 21655 0 0,'0'0'1920'0'0,"19"0"-1536"0"0,20-5-304 0 0,17 2-80 0 0,15-3 648 0 0,18 6 120 0 0,16-7 16 0 0,9 2 8 0 0,8-7-664 0 0,11-6-128 0 0,23 6 0 0 0,-4-9-72 0 0,-5-9-480 0 0,8 1-96 0 0,15-4-24 0 0,1-4-6144 0 0,4-2-1223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4:23.351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47 74 15664 0 0,'0'0'344'0'0,"0"0"71"0"0,0-4 9 0 0,-3-3 24 0 0,-5 5-360 0 0,5-5-88 0 0,0 4 0 0 0,-1-3 0 0 0,0-4 0 0 0,1 4 0 0 0,-1 0 0 0 0,1-1 0 0 0,0-2-248 0 0,-1 6-64 0 0,4 3-8 0 0,-4-4-7 0 0</inkml:trace>
  <inkml:trace contextRef="#ctx0" brushRef="#br0" timeOffset="1">33 292 10592 0 0,'0'56'1524'0'0,"-1"65"5022"0"0,-2-86-5503 0 0,0 21 157 0 0,2-25-1104 0 0,0-9-78 0 0,2 0-1 0 0,0 0 1 0 0,1 0-1 0 0,3 7-17 0 0,-5-26-211 0 0,1-1-1 0 0,0 1 0 0 0,0-1 0 0 0,0 0 1 0 0,1 1-1 0 0,-2-1 0 0 0,2 0 0 0 0,1 1 212 0 0,3 7-4877 0 0,-2 0-1367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4:23.815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267 50 15000 0 0,'4'-5'95'0'0,"-3"4"10"0"0,1-1 0 0 0,-1 1 0 0 0,0-1-1 0 0,1 1 1 0 0,-1-1 0 0 0,-1 0 0 0 0,1 1 0 0 0,0-1 0 0 0,0 1 0 0 0,-1-2-105 0 0,4-7 489 0 0,-3 10-438 0 0,-1-1 1 0 0,0 0-1 0 0,1 1 1 0 0,-1-1-1 0 0,0 1 1 0 0,0-1-1 0 0,0 0 1 0 0,0 1-1 0 0,0-1 1 0 0,0 0-1 0 0,0 0 1 0 0,0 1-1 0 0,0 0 0 0 0,0-1 1 0 0,0 0-1 0 0,0 0 1 0 0,0 1-52 0 0,0 0 54 0 0,-1-1 0 0 0,1 1 0 0 0,0 0 0 0 0,-1-1 0 0 0,1 1 0 0 0,0-1-1 0 0,-1 1 1 0 0,1 0 0 0 0,0 0 0 0 0,0 0 0 0 0,0 0 0 0 0,0 0 0 0 0,-1 0 0 0 0,1-1 0 0 0,-1 1 0 0 0,1 0 0 0 0,-1 0 0 0 0,1 0 0 0 0,0 0 0 0 0,0-1 0 0 0,0 1-54 0 0,-2 0 144 0 0,1 0 1 0 0,0 0-1 0 0,-1 0 1 0 0,1 0-1 0 0,0 0 1 0 0,-1 0-1 0 0,1 1 1 0 0,0-1 0 0 0,0 0-1 0 0,-1 1-144 0 0,-33 20 1048 0 0,18-11-935 0 0,1 0 1 0 0,0 1-1 0 0,-2 3-113 0 0,4-3-5 0 0,2 1-1 0 0,-2 2 6 0 0,-14 13 0 0 0,21-21 0 0 0,0 0 0 0 0,1 0 0 0 0,-1 1 0 0 0,2 0 0 0 0,-1 0 0 0 0,1 0 0 0 0,0 1 0 0 0,1 0 0 0 0,-2 2 0 0 0,-2 12 0 0 0,1 2 0 0 0,0-1 0 0 0,2 1 0 0 0,1 0 0 0 0,0 0 0 0 0,1 15 0 0 0,3-18 0 0 0,0 0 0 0 0,2 0 0 0 0,0 0 0 0 0,5 20 0 0 0,-4-33-2 0 0,-1 0-1 0 0,1-1 0 0 0,0 1 0 0 0,0-1 1 0 0,1 0-1 0 0,-1 0 0 0 0,6 7 3 0 0,-5-10-11 0 0,0 1-1 0 0,0-1 0 0 0,-1 1 0 0 0,1-2 1 0 0,1 1-1 0 0,-1 0 0 0 0,1 0 1 0 0,0-1-1 0 0,-1 0 0 0 0,2 0 0 0 0,1 0 12 0 0,-2 0-5 0 0,0-2 0 0 0,0 1 0 0 0,0-1-1 0 0,0 1 1 0 0,0-1 0 0 0,1 0 0 0 0,-1 0-1 0 0,0-1 1 0 0,0 0 0 0 0,1 0 0 0 0,-1 0-1 0 0,0-1 1 0 0,0 0 0 0 0,1 0 0 0 0,-1 0-1 0 0,0-1 6 0 0,21-6 32 0 0,-15 5-152 0 0,1-1 0 0 0,-1 1 0 0 0,0-2 0 0 0,0 0-1 0 0,0-1 1 0 0,-1 0 0 0 0,1-1 120 0 0,6-6-232 0 0,0-3 1 0 0,0 1-1 0 0,-1 0 1 0 0,-1-2-1 0 0,-1 0 1 0 0,12-19 231 0 0,98-176-1349 0 0,-92 157 1100 0 0,-17 25 213 0 0,2-6 36 0 0,7-16 515 0 0,-24 52-515 0 0,5-8 789 0 0,-4 13 135 0 0,-2 4-1160 0 0,2-2 236 0 0,0 1 0 0 0,1-1 0 0 0,-1 1 0 0 0,1-1 0 0 0,2 0 0 0 0,-2 0 0 0 0,1 0 0 0 0,1-1 0 0 0,2 7 0 0 0,6 10 0 0 0,21 51 94 0 0,-1 10-94 0 0,-12-34 60 0 0,-10-26-57 0 0,-1 1 0 0 0,2 9-3 0 0,-8-21-1 0 0,4 14-60 0 0,-7-25 60 0 0,0 0-1 0 0,1 0 1 0 0,-1 0 0 0 0,0-1-1 0 0,-1 1 1 0 0,1 0 0 0 0,0 0-1 0 0,-1 0 1 0 0,1-1-1 0 0,0 1 1 0 0,-1 0 0 0 0,0 0-1 0 0,0 1 2 0 0,-4 6 114 0 0,4-6 13 0 0,-1-1 1 0 0,1 1-1 0 0,-1-1 1 0 0,1 0-1 0 0,-1 1 1 0 0,0 0-128 0 0,1-2 83 0 0,0-1 0 0 0,0 1 0 0 0,0 0 1 0 0,0 0-1 0 0,0-1 0 0 0,0 1 1 0 0,0 0-1 0 0,0-1 0 0 0,0 1 0 0 0,0-1 1 0 0,0 0-1 0 0,-1 0 0 0 0,2 0 1 0 0,-2 1-1 0 0,1-1 0 0 0,0 0 0 0 0,-1 0 1 0 0,1 0-84 0 0,-19-1 702 0 0,1-1-1 0 0,-11-2-701 0 0,-6-2 287 0 0,27 5-147 0 0,0-2 1 0 0,0 1-1 0 0,0 0 0 0 0,1-1 0 0 0,-1-1 0 0 0,1 0 0 0 0,-1 1 1 0 0,0-3-141 0 0,7 5-314 0 0,1-1-1582 0 0,-2-5-6195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4:24.786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561 86 12408 0 0,'0'0'565'0'0,"0"0"-5"0"0,0 0-169 0 0,-1-1 631 0 0,-17-6 2133 0 0,14 6-2836 0 0,-1-2-1 0 0,1 1 1 0 0,-1 0 0 0 0,1 0-1 0 0,-1-1 1 0 0,2 0-1 0 0,-2 0-318 0 0,-2-3 114 0 0,1 0 0 0 0,0 1 0 0 0,-1 1 0 0 0,-1-1 0 0 0,2 1 0 0 0,-2 0 0 0 0,0 0 0 0 0,0 1 0 0 0,1 0 0 0 0,-9-1-114 0 0,2 0 0 0 0,1 2 0 0 0,-1-1 0 0 0,0 2 0 0 0,0 0 0 0 0,0 1 0 0 0,0 1 0 0 0,-10 1 0 0 0,7 0 0 0 0,-1 1 0 0 0,2 1 0 0 0,-1 1 0 0 0,1 0 0 0 0,-1 1 0 0 0,-2 2 0 0 0,8-3 0 0 0,0 1 0 0 0,-1 1 0 0 0,2 0 0 0 0,-1 0 0 0 0,2 2 0 0 0,-1-1 0 0 0,1 1 0 0 0,0 0 0 0 0,0 0 0 0 0,1 2 0 0 0,0-2 0 0 0,1 2 0 0 0,0 0 0 0 0,1 0 0 0 0,0 1 0 0 0,1 0 0 0 0,-2 5 0 0 0,2-3 0 0 0,1-1 0 0 0,0 1 0 0 0,1 0 0 0 0,0-1 0 0 0,1 2 0 0 0,1-1 0 0 0,0 0 0 0 0,1 1 0 0 0,1 10 0 0 0,0-13 0 0 0,2 7 0 0 0,3 17 0 0 0,-5-28 0 0 0,1-2 0 0 0,1 1 0 0 0,-1 0 0 0 0,1 0 0 0 0,0-1 0 0 0,1 1 0 0 0,-1-1 0 0 0,1 0 0 0 0,1 0 0 0 0,-2-1 0 0 0,2 0 0 0 0,0 0 0 0 0,0 0 0 0 0,0-1 0 0 0,2 2 0 0 0,-3-3 0 0 0,0 0 0 0 0,0-1 0 0 0,-1 0 0 0 0,1 0 0 0 0,1-1 0 0 0,-1 1 0 0 0,0-1 0 0 0,0 1 0 0 0,0-2 0 0 0,1 1 0 0 0,-1 0 0 0 0,2 0 0 0 0,3-1-44 0 0,0 0 0 0 0,-1-1-1 0 0,1 0 1 0 0,-1 0 0 0 0,1-1-1 0 0,0 1 1 0 0,-1-2 0 0 0,0 0-1 0 0,0 0 1 0 0,2-1 44 0 0,0-1-580 0 0,0 0 0 0 0,-1-1 0 0 0,0 0 0 0 0,0 0 0 0 0,-1-1 1 0 0,0 0-1 0 0,0-1 0 0 0,0 0 580 0 0,16-19-1853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4:25.156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62 3 13560 0 0,'0'0'306'0'0,"-1"0"-272"0"0,1-1 0 0 0,0 1 1 0 0,0 0-1 0 0,-1 0 0 0 0,1 0 0 0 0,0 0 0 0 0,0 0 0 0 0,0 0 0 0 0,0 0 0 0 0,0-1 0 0 0,0 1 1 0 0,-1 0-1 0 0,1 0 0 0 0,0 0 0 0 0,-1 0 0 0 0,1 0 0 0 0,0 0 0 0 0,-1-1 0 0 0,1 1 0 0 0,0 0 0 0 0,0 0 1 0 0,0 0-1 0 0,0 0 0 0 0,-1 0 0 0 0,1 0 0 0 0,0 0 0 0 0,-1 1 0 0 0,1-1 0 0 0,0 0 0 0 0,-1 0 1 0 0,1 0-35 0 0,-6 19 50 0 0,0 1 1 0 0,2-1-1 0 0,0 1 0 0 0,0 11-50 0 0,-4 82 148 0 0,6-58-97 0 0,-17 592 2 0 0,19-554 209 0 0,3 210 994 0 0,-1-272-1109 0 0,-2-6-137 0 0,2 0 0 0 0,2 11-10 0 0,-1-16-240 0 0,2 6-821 0 0,-1-10-2914 0 0,-2-5-1099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4:25.511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1 581 7488 0 0,'92'-76'1266'0'0,"-78"66"-472"0"0,0 1-1 0 0,9-4-793 0 0,16-9 915 0 0,-21 10-485 0 0,-1-1 1 0 0,1-1 0 0 0,-2 0 0 0 0,0 0 0 0 0,-1-2 0 0 0,-1 0-1 0 0,0 0 1 0 0,11-19-431 0 0,-18 23 190 0 0,1-1 0 0 0,-2 0 0 0 0,1 1 0 0 0,-2-2 0 0 0,1 1 0 0 0,-2-1 0 0 0,2-5-190 0 0,-3 3 266 0 0,-2 1 1 0 0,1-1-1 0 0,-2 0 1 0 0,0-1-267 0 0,0 10 120 0 0,0 0 1 0 0,-1 0-1 0 0,0 1 0 0 0,0 0 0 0 0,-1-1 1 0 0,0 1-1 0 0,0-1 0 0 0,-1 1 0 0 0,0 0 1 0 0,0 0-1 0 0,-1 0-120 0 0,3 3 91 0 0,-1 1 0 0 0,0 0 1 0 0,0-1-1 0 0,0 0 0 0 0,-1 1 1 0 0,0 1-1 0 0,1-2 1 0 0,-1 1-1 0 0,0 1 0 0 0,1-1 1 0 0,-1 1-1 0 0,0-1 0 0 0,0 1 1 0 0,0 0-1 0 0,0 0 0 0 0,0 0 1 0 0,-1 0-1 0 0,1 1 0 0 0,0-1 1 0 0,-1 1-1 0 0,1 0 0 0 0,0 0 1 0 0,0 0-1 0 0,-3 0-91 0 0,1 1 68 0 0,0 0 1 0 0,0 0-1 0 0,-1 0 0 0 0,2 0 0 0 0,-2 2 1 0 0,1-2-1 0 0,1 1 0 0 0,-1 1 0 0 0,1-1 0 0 0,-1 1 1 0 0,1 0-1 0 0,-1 0 0 0 0,1 1 0 0 0,1-1 1 0 0,-3 1-69 0 0,-3 7 3 0 0,1 0 1 0 0,0 0-1 0 0,0 1 1 0 0,1 0-1 0 0,0 1 1 0 0,1-1 0 0 0,1 2-1 0 0,-1-2 1 0 0,2 2-1 0 0,0-1 1 0 0,1 1-1 0 0,-1 5-3 0 0,1 3-40 0 0,2 0 0 0 0,-1 1 0 0 0,2-1 0 0 0,1 0 0 0 0,1 1 0 0 0,1-1 0 0 0,3 11 40 0 0,-1-15-33 0 0,2 0 0 0 0,-1 0 0 0 0,2-1-1 0 0,0 0 1 0 0,10 14 33 0 0,-1 1-26 0 0,-14-28 15 0 0,0 2 0 0 0,0-2 0 0 0,0 1-1 0 0,0-1 1 0 0,1 1 0 0 0,-1-2 0 0 0,1 1 0 0 0,1 0-1 0 0,1 1 12 0 0,-3-3-17 0 0,0 1-1 0 0,1-1 1 0 0,0 0-1 0 0,0 0 0 0 0,0-1 1 0 0,0 1-1 0 0,1-1 1 0 0,-2 0-1 0 0,2 0 1 0 0,-1-1-1 0 0,0 1 0 0 0,3 0 18 0 0,2-1-29 0 0,1-1 0 0 0,-1 0-1 0 0,0 0 1 0 0,1-1-1 0 0,-1 0 1 0 0,0-1-1 0 0,0 0 1 0 0,0 0 0 0 0,0-1-1 0 0,0 0 1 0 0,0-1-1 0 0,-1 1 1 0 0,2-3 29 0 0,5-4-59 0 0,1-1 0 0 0,-2 0 0 0 0,0 0 0 0 0,0-1 0 0 0,-2-1 0 0 0,4-5 59 0 0,2-5-188 0 0,-3-1-1 0 0,0-1 1 0 0,0-4 188 0 0,-14 29-11 0 0,10-21-89 0 0,-2-1 0 0 0,-1 1-1 0 0,1-8 101 0 0,-2 9-12 0 0,1-12 25 0 0,-1 1 0 0 0,-2-1 0 0 0,-1 0 0 0 0,-1 0 0 0 0,-2-29-13 0 0,7 88 64 0 0,30 133-64 0 0,-23-88 0 0 0,-2 12 0 0 0,-11-68 0 0 0,0-1 0 0 0,-1 0 0 0 0,-1 0 0 0 0,0 0 0 0 0,0 0 0 0 0,-2 1 0 0 0,0-1 0 0 0,0-1 0 0 0,-1 2 0 0 0,-4 6 0 0 0,5-18 3 0 0,1 1 0 0 0,-2 0 0 0 0,1 0-1 0 0,0-1 1 0 0,-1 1 0 0 0,1-1 0 0 0,-1 0-1 0 0,0 1 1 0 0,0-1 0 0 0,0-1 0 0 0,-1 1-1 0 0,1 0 1 0 0,-1 0 0 0 0,-3 0-3 0 0,5-1 59 0 0,0-1 0 0 0,-1 0 1 0 0,1 1-1 0 0,-1-2 0 0 0,0 1 0 0 0,0 0 1 0 0,1 0-1 0 0,-1-1 0 0 0,1 0 0 0 0,-1 0 1 0 0,0 0-1 0 0,1 0 0 0 0,-1 0 0 0 0,0 0 1 0 0,0 0-1 0 0,0 0 0 0 0,1-1 0 0 0,-1 0 1 0 0,1 0-1 0 0,-1 0 0 0 0,0 0 0 0 0,1 0 1 0 0,-2-2-60 0 0,-1 1-232 0 0,1-1 0 0 0,0 0 0 0 0,0 0 1 0 0,0-1-1 0 0,1 1 0 0 0,-1-1 232 0 0,-4-5-6946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4:26.394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356 158 11520 0 0,'-3'-3'235'0'0,"0"0"0"0"0,0 0 1 0 0,-1 0-1 0 0,0 1 0 0 0,1-1 1 0 0,-1 1-1 0 0,0-1 0 0 0,0 1 1 0 0,0 1-1 0 0,-3-2-235 0 0,-3 0 683 0 0,-2 0 1 0 0,0 0 0 0 0,-4 0-684 0 0,4 1 169 0 0,2 1 1 0 0,-1 1 0 0 0,0 0 0 0 0,0 0 0 0 0,0 2 0 0 0,1-1 0 0 0,-2 1 0 0 0,2 0 0 0 0,-1 1 0 0 0,1 1-1 0 0,0 0 1 0 0,0-1 0 0 0,-8 7-170 0 0,10-6 5 0 0,0 0-1 0 0,1 1 1 0 0,0 0 0 0 0,0 0-1 0 0,1 1 1 0 0,-1 0-1 0 0,1 1 1 0 0,0-1-1 0 0,1 1 1 0 0,-1 0 0 0 0,1 0-1 0 0,1 1 1 0 0,-1-1-1 0 0,1 1 1 0 0,1 0 0 0 0,0 0-1 0 0,-2 4-4 0 0,4-8-22 0 0,1 0-1 0 0,-1 0 1 0 0,0 0-1 0 0,1 0 1 0 0,0 1-1 0 0,0-2 1 0 0,0 1-1 0 0,1 1 1 0 0,0-2-1 0 0,-1 1 1 0 0,1 1-1 0 0,1 1 23 0 0,0 0-47 0 0,1 0 0 0 0,-1 0 0 0 0,1 0 0 0 0,1-1 0 0 0,0 0 0 0 0,-1 0 0 0 0,4 4 47 0 0,5 4-14 0 0,2 1-1 0 0,-1-2 0 0 0,1-1 1 0 0,2 0-1 0 0,3 3 15 0 0,102 73 66 0 0,-104-75-63 0 0,-3 0-3 0 0,0 0 0 0 0,10 10 0 0 0,-22-20-6 0 0,0 1 0 0 0,0 0 0 0 0,0 0 0 0 0,0 0 0 0 0,0 0 0 0 0,-1 0-1 0 0,1 0 1 0 0,-2 0 0 0 0,2 0 0 0 0,-1 0 0 0 0,-1 0 0 0 0,1 1-1 0 0,-1-1 1 0 0,1 2 6 0 0,-1-2 9 0 0,1-1-1 0 0,-1 1 1 0 0,-1-1-1 0 0,1 1 0 0 0,0 0 1 0 0,-1-1-1 0 0,1 0 1 0 0,-1 1-1 0 0,1-1 0 0 0,-1 1 1 0 0,-1-1-1 0 0,2 0 1 0 0,-2 1-1 0 0,1-1 1 0 0,0 0-1 0 0,-1 0 0 0 0,1 0 1 0 0,-2 1-9 0 0,-6 6 80 0 0,0-1 1 0 0,0 0-1 0 0,-2-1 1 0 0,1 0 0 0 0,0-1-1 0 0,-1 0 1 0 0,-10 4-81 0 0,3-2 73 0 0,-13 2-73 0 0,-1 1 55 0 0,-38 10-153 0 0,69-20 8 0 0,1-1-12 0 0,10 3-303 0 0,-5-2 360 0 0,-1 0 1 0 0,1 0-1 0 0,-1-1 0 0 0,0 0 0 0 0,1 0 1 0 0,-1 0-1 0 0,1 0 0 0 0,-1 0 0 0 0,1-1 1 0 0,-1-1-1 0 0,0 2 0 0 0,0-2 0 0 0,1 1 1 0 0,-1-1-1 0 0,0 0 0 0 0,1 0 45 0 0,11-7-34 0 0,-1 0-1 0 0,0-1 1 0 0,6-6 34 0 0,-20 15-4 0 0,35-28-10 0 0,-1-2 0 0 0,-2 0 0 0 0,11-17 14 0 0,84-110 120 0 0,-56 57-19 0 0,-56 76-91 0 0,-1-1 0 0 0,-1-2-1 0 0,-2 0-9 0 0,-6 16 13 0 0,4-12 18 0 0,-1 0 1 0 0,4-21-32 0 0,-11 39 27 0 0,0-1 0 0 0,-1-1 0 0 0,-1 2 0 0 0,1-2 0 0 0,0 1 0 0 0,-2 0 0 0 0,1 0-1 0 0,-1-1 1 0 0,1 2 0 0 0,-2-1 0 0 0,1 0 0 0 0,-2-3-27 0 0,2 8 29 0 0,-1-1 1 0 0,1 1-1 0 0,-1 0 0 0 0,1-1 0 0 0,-1 1 1 0 0,1 0-1 0 0,-1 0 0 0 0,0 0 1 0 0,0 0-1 0 0,0 0 0 0 0,0 1 0 0 0,0-1 1 0 0,-1 1-1 0 0,1-1 0 0 0,-1 1 0 0 0,1-1 1 0 0,0 2-1 0 0,-1-1 0 0 0,0-1 1 0 0,1 2-1 0 0,-1 0 0 0 0,0-1 0 0 0,1 0 1 0 0,-1 1-1 0 0,1 0 0 0 0,-1 0 0 0 0,-1 0-29 0 0,-1 0 41 0 0,1 0-1 0 0,-1 0 0 0 0,0 1 0 0 0,1 0 0 0 0,0-1 1 0 0,-1 2-1 0 0,1-1 0 0 0,-1 1 0 0 0,2-1 0 0 0,-2 1 1 0 0,1 0-1 0 0,0 0 0 0 0,0 1 0 0 0,0 0 0 0 0,1-1 0 0 0,-2 2-40 0 0,-3 5 12 0 0,2-1 0 0 0,-1 0 0 0 0,1 1 0 0 0,1 0 0 0 0,-1 1 0 0 0,1-1-1 0 0,1 1 1 0 0,0 0 0 0 0,0 0 0 0 0,1 1 0 0 0,-1 1-12 0 0,0 10-30 0 0,0 1 0 0 0,1-1 0 0 0,1 2 0 0 0,1 16 30 0 0,2-17-16 0 0,0-1 1 0 0,2 0-1 0 0,0 0 1 0 0,2 1-1 0 0,2 1 16 0 0,3 11-53 0 0,2-1 0 0 0,14 26 53 0 0,-20-48-7 0 0,0 0 0 0 0,0 0 1 0 0,2-1-1 0 0,0 1 0 0 0,0-2 0 0 0,1 1 0 0 0,1-2 0 0 0,0 3 7 0 0,-7-10-62 0 0,0 0-1 0 0,1 0 1 0 0,-1 0-1 0 0,0 0 1 0 0,1 0-1 0 0,-1-1 1 0 0,1 1-1 0 0,1-1 63 0 0,13 5-280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4:26.737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254 0 15144 0 0,'0'0'694'0'0,"-1"1"-17"0"0,-5 1-633 0 0,2 0-1 0 0,-1 1 1 0 0,1 0-1 0 0,-1 0 1 0 0,1 0-1 0 0,-1 2-43 0 0,-8 5 69 0 0,7-6 77 0 0,-1 2 1 0 0,1-1-1 0 0,1 1 1 0 0,-1 0-1 0 0,1 1 1 0 0,-1 1-147 0 0,-6 7 251 0 0,-2 4-35 0 0,0 0 0 0 0,2 1 0 0 0,-2 5-216 0 0,-30 65 200 0 0,31-59-68 0 0,1-1 0 0 0,-3 21-132 0 0,10-30 120 0 0,1 0 0 0 0,1 0 0 0 0,1 1 0 0 0,1 0-1 0 0,0-1 1 0 0,3 19-120 0 0,-2-35 16 0 0,1 0 0 0 0,1 0 0 0 0,-2 0 0 0 0,2-1 0 0 0,-1 1 0 0 0,1-1 0 0 0,0 1 0 0 0,0-1-16 0 0,-1-2 7 0 0,0 0-1 0 0,0 0 1 0 0,0-1-1 0 0,0 1 1 0 0,0 0-1 0 0,0-1 0 0 0,1 1 1 0 0,-1-1-1 0 0,1 0 1 0 0,-1 1-1 0 0,1-1 1 0 0,-1 0-1 0 0,1 0 0 0 0,0 0 1 0 0,-1 0-1 0 0,2 0 1 0 0,-2-1-1 0 0,3 2-6 0 0,-1-1-10 0 0,-1-1 0 0 0,0 0 0 0 0,1 0-1 0 0,0 1 1 0 0,0-1 0 0 0,-1 0 0 0 0,1-1 0 0 0,-1 1-1 0 0,0 0 1 0 0,1 0 0 0 0,0-1 0 0 0,-1 0 0 0 0,1 0 10 0 0,1-1-51 0 0,0 0 0 0 0,0 0 0 0 0,0-1 0 0 0,0 0 0 0 0,-1 0 0 0 0,0 0 0 0 0,0 0 51 0 0,12-11-889 0 0,0 0-1 0 0,-2-1 1 0 0,0-1 0 0 0,-1-1 0 0 0,0 1 0 0 0,-1-1 0 0 0,-2-2-1 0 0,1 1 1 0 0,2-9 889 0 0,2-4-1878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4:27.074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0 124 4144 0 0,'1'-1'11'0'0,"2"-7"55"0"0,0 0 0 0 0,-1 0 1 0 0,0-1-1 0 0,-1 1 0 0 0,1 0 0 0 0,-1-7-66 0 0,3-42 4918 0 0,-4 56-2187 0 0,0 1-280 0 0,3 11-627 0 0,0 19-529 0 0,-1 14-1295 0 0,0-15 162 0 0,-2-2 143 0 0,-2 15-305 0 0,1 10 144 0 0,-2 99 72 0 0,6 158-111 0 0,5-140-216 0 0,-6-56-3175 0 0,-2-85-2356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4:27.407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0 236 10592 0 0,'0'0'818'0'0,"2"2"-532"0"0,8 9 282 0 0,1 0 0 0 0,11 6-568 0 0,-19-14 85 0 0,2-1 1 0 0,-2 1-1 0 0,1-1 1 0 0,1-1-1 0 0,-2 1 1 0 0,2-1-1 0 0,-1 1 1 0 0,2-1-86 0 0,36 8 540 0 0,-24-7-228 0 0,0-1 0 0 0,0 0 0 0 0,0-1 0 0 0,0-1 0 0 0,0 0 1 0 0,0-2-1 0 0,13-3-312 0 0,-17 2 271 0 0,1-1 1 0 0,-2 0-1 0 0,1-2 0 0 0,7-5-271 0 0,9-5 72 0 0,12-11-72 0 0,-25 15 320 0 0,0-1 0 0 0,5-8-320 0 0,-7 8 177 0 0,3-5-38 0 0,1-2 0 0 0,-2 0-1 0 0,-1 0 1 0 0,5-10-139 0 0,-20 29 4 0 0,-1 1 0 0 0,1 1 0 0 0,0-1-1 0 0,-1-1 1 0 0,0 2 0 0 0,0-2 0 0 0,0 1 0 0 0,0 1-1 0 0,1-2 1 0 0,-1 1 0 0 0,0 0 0 0 0,0 0 0 0 0,0 0-1 0 0,-1 0 1 0 0,1 0 0 0 0,0 0 0 0 0,0 0 0 0 0,0-1-4 0 0,-1-7 55 0 0,1 9-47 0 0,0 0 0 0 0,0 0 0 0 0,0-1 0 0 0,0 0 0 0 0,0 1 0 0 0,0-1 0 0 0,-1 1 0 0 0,1 0 0 0 0,0-1 0 0 0,0 1 0 0 0,0-1 0 0 0,0 1 0 0 0,-1-1 0 0 0,1 1 0 0 0,0 0 0 0 0,0 0 0 0 0,0-1 0 0 0,0 1 0 0 0,-1-1 0 0 0,1 1 0 0 0,0-1 1 0 0,-1 1-1 0 0,1 0 0 0 0,-1 0 0 0 0,1 0 0 0 0,0 0 0 0 0,0-1 0 0 0,-1 1-8 0 0,0 0 11 0 0,0-1 1 0 0,1 1 0 0 0,-1 0-1 0 0,-1 0 1 0 0,2 0 0 0 0,-1 0-1 0 0,0 0 1 0 0,0 0 0 0 0,1 0-1 0 0,-1 1 1 0 0,-1-1 0 0 0,2 0-1 0 0,-2 1-11 0 0,-1-1 16 0 0,0 2 0 0 0,0-1 0 0 0,0 1-1 0 0,1-1 1 0 0,-1 1 0 0 0,0 0 0 0 0,0 0-16 0 0,-7 8 2 0 0,1 0 0 0 0,1 0 1 0 0,-1 2-1 0 0,2-2 0 0 0,-5 11-2 0 0,-9 19-1 0 0,1 3 1 0 0,13-27 0 0 0,1-3 0 0 0,2 0 0 0 0,-1 1 0 0 0,2-1 0 0 0,0 1 0 0 0,0 2 0 0 0,-2 20 0 0 0,1 15 0 0 0,4-32 0 0 0,0 1 0 0 0,0-1 0 0 0,2 0 0 0 0,0 1 0 0 0,1-1 0 0 0,1 0 0 0 0,1 0 0 0 0,4 9 0 0 0,-2-13-40 0 0,0-2-1 0 0,1 1 1 0 0,1-1-1 0 0,0 0 1 0 0,1-1-1 0 0,0 0 1 0 0,1 0-1 0 0,3 2 41 0 0,1-2-990 0 0,3-5-3450 0 0,0-1-1429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4:27.791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5 59 13448 0 0,'0'2'613'0'0,"-1"8"-134"0"0,0-8-418 0 0,1 0-1 0 0,-1 0 1 0 0,1 1-1 0 0,0-1 1 0 0,0 0 0 0 0,0 2-61 0 0,1 7 644 0 0,0 0 0 0 0,-1-1 1 0 0,-2 8-645 0 0,2 9 1204 0 0,-1 22 164 0 0,0-2-640 0 0,3 12-728 0 0,0-41 362 0 0,-1 0 0 0 0,2 1 0 0 0,5 13-362 0 0,-4-15 127 0 0,-3-12-32 0 0,0 0 0 0 0,0-1 1 0 0,1 1-1 0 0,0-1 0 0 0,0 1 0 0 0,0-1 1 0 0,1 1-96 0 0,-3-4 27 0 0,0-1 1 0 0,0 1 0 0 0,0-1 0 0 0,1 0 0 0 0,-1 1 0 0 0,0-1-1 0 0,0 0 1 0 0,0 1 0 0 0,0-1 0 0 0,1 1 0 0 0,-1-1 0 0 0,0 0-1 0 0,1 0 1 0 0,-1 0 0 0 0,1 1 0 0 0,-1-1 0 0 0,0 0-1 0 0,0 1 1 0 0,1-1 0 0 0,-1 0 0 0 0,1 0 0 0 0,-1 0 0 0 0,1 1-1 0 0,-1-1 1 0 0,0 0 0 0 0,1 0 0 0 0,-1 0 0 0 0,1 0-1 0 0,-1 0 1 0 0,1 0 0 0 0,-1 0 0 0 0,0 0 0 0 0,1 0 0 0 0,-1 0-1 0 0,1 0 1 0 0,-1-1 0 0 0,1 1 0 0 0,-1 0-28 0 0,2-2 80 0 0,-1 1-1 0 0,1 0 1 0 0,-1 0 0 0 0,0-1-1 0 0,0 0 1 0 0,0 0 0 0 0,0 1-1 0 0,1-2-79 0 0,1-2 242 0 0,2-2 82 0 0,-1-2 0 0 0,1 1 0 0 0,-1 0 0 0 0,-1 0 0 0 0,2-7-324 0 0,11-46 1228 0 0,-8 25-579 0 0,-1 2-530 0 0,-2 1 0 0 0,0-12-119 0 0,6-38-67 0 0,-8 68-280 0 0,1-1-1 0 0,-1 1 1 0 0,3 0-1 0 0,0-3 348 0 0,-5 16-212 0 0,0 1-1 0 0,0-1 0 0 0,-1 0 1 0 0,2 1-1 0 0,-1-1 1 0 0,0 1-1 0 0,0 0 0 0 0,0-1 1 0 0,0 1-1 0 0,1 0 1 0 0,-1 0-1 0 0,1-2 213 0 0,-1 3-125 0 0,0 0 1 0 0,0 0-1 0 0,-1 0 0 0 0,1-1 1 0 0,0 1-1 0 0,0 0 0 0 0,-1-1 0 0 0,1 1 1 0 0,0 0-1 0 0,0 0 0 0 0,0 0 1 0 0,-1 0-1 0 0,1 0 0 0 0,0 0 0 0 0,0 0 1 0 0,0 1-1 0 0,0-1 0 0 0,0 0 1 0 0,-1 0-1 0 0,1 1 0 0 0,-1-1 0 0 0,1 0 1 0 0,0 0-1 0 0,-1 1 0 0 0,1-1 1 0 0,0 1-1 0 0,0-1 0 0 0,-1 1 0 0 0,0-1 1 0 0,1 1-1 0 0,0-1 125 0 0,5 7-1425 0 0,0 0 1 0 0,0-1-1 0 0,-1 1 1 0 0,3 4 1424 0 0,1 8-5372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1:25.278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1420 1 24735 0 0,'-16'19'115'0'0,"-36"45"1660"0"0,-29 49-1775 0 0,25-20 411 0 0,3 2 0 0 0,-25 69-411 0 0,-149 396-57 0 0,174-426 29 0 0,-381 1128-119 0 0,255-665 73 0 0,81-230-962 0 0,52-186-132 0 0,0-9-26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4:28.138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78 620 12784 0 0,'0'0'586'0'0,"0"0"-15"0"0,0 0-154 0 0,-2-1 710 0 0,-2-1-633 0 0,1 0-1 0 0,0 0 1 0 0,-1 0 0 0 0,1-1 0 0 0,-1 0-1 0 0,1 0 1 0 0,0 0 0 0 0,1 0 0 0 0,-1 0-1 0 0,1 0 1 0 0,-1 0 0 0 0,-1-3-494 0 0,-2-6 475 0 0,1 4-280 0 0,2 1 0 0 0,0-2 0 0 0,-1 2 0 0 0,2-2 0 0 0,-1 1 0 0 0,0-2-195 0 0,1-5 189 0 0,1 0 0 0 0,-1 0-1 0 0,2 0 1 0 0,0 0 0 0 0,1 0-1 0 0,0 0 1 0 0,2 1 0 0 0,-1-1-1 0 0,2 0 1 0 0,-1 0 0 0 0,3 1-1 0 0,1-5-188 0 0,2-1 49 0 0,1 0-1 0 0,9-12-48 0 0,-13 25-89 0 0,-2 1 0 0 0,1-1 0 0 0,1 1 0 0 0,1 0 0 0 0,-1 0 0 0 0,0 1 0 0 0,1-1 1 0 0,3-1 88 0 0,9-5-1083 0 0,1 0 0 0 0,0 1 1 0 0,1 1-1 0 0,3 1 1083 0 0,2-2-2449 0 0,0 0 0 0 0,7-6 2449 0 0,-8 3-379 0 0,0-2-1 0 0,3-3 380 0 0,-3-4 950 0 0,-10 8 830 0 0,-15 15-1649 0 0,0 0-1 0 0,0 0 1 0 0,1 0-1 0 0,-1 0 1 0 0,0 0-1 0 0,0-1 1 0 0,0 1-1 0 0,1 0 1 0 0,-1 0-1 0 0,0 0 0 0 0,0 0 1 0 0,0 0-1 0 0,0 0 1 0 0,1 0-1 0 0,-1 0 1 0 0,0 0-1 0 0,0-1 1 0 0,0 1-1 0 0,0 0 1 0 0,0 0-1 0 0,0-1 1 0 0,0 1-1 0 0,0 0 0 0 0,0 0 1 0 0,0-1-1 0 0,0 1 1 0 0,0 0-1 0 0,0 0 1 0 0,0 0-1 0 0,0 0-130 0 0,-6-2 1542 0 0,3 3-1502 0 0,2-1-1 0 0,-1 1 1 0 0,0-1-1 0 0,0 0 0 0 0,0 1 1 0 0,0 0-1 0 0,1 0 1 0 0,-2-1-1 0 0,2 1 0 0 0,-1 0 1 0 0,1 0-1 0 0,-1 0 1 0 0,1 1-1 0 0,-1-1 0 0 0,1 1 1 0 0,-1-2-1 0 0,0 3-39 0 0,-1 0-7 0 0,1 0-1 0 0,0 1 0 0 0,-1-1 0 0 0,1 1 1 0 0,1-1-1 0 0,-2 1 0 0 0,1 2 8 0 0,1 0 0 0 0,-1-1 0 0 0,1 0 0 0 0,1 0 0 0 0,0 1 0 0 0,-1-1 0 0 0,1-1 0 0 0,0 2 0 0 0,1-1 0 0 0,-1 0 0 0 0,1 1 0 0 0,1 2 0 0 0,2 6 0 0 0,1 0 0 0 0,0 0 0 0 0,3 5 0 0 0,6 9 0 0 0,16 23 0 0 0,-18-31 0 0 0,13 18 0 0 0,-15-26 0 0 0,-1 2 0 0 0,6 11 0 0 0,-13-21 0 0 0,0 1 0 0 0,-1-1 0 0 0,1-1 0 0 0,-1 2 0 0 0,1-1 0 0 0,-1 0 0 0 0,-1 1 0 0 0,1-1 0 0 0,-1 1 0 0 0,0-1 0 0 0,0 0 0 0 0,0 3 0 0 0,-1-4 0 0 0,1 0-1 0 0,-2 1 0 0 0,1 0 1 0 0,0-1-1 0 0,-1 1 0 0 0,1-1 0 0 0,-1 0 1 0 0,0 0-1 0 0,0 0 0 0 0,0 0 1 0 0,-1 0-1 0 0,1 0 0 0 0,0 0 1 0 0,-3 1 0 0 0,-6 5 74 0 0,0 1 0 0 0,-1-1 1 0 0,-1-1-75 0 0,-1 2 229 0 0,-28 19 1294 0 0,-1-1-1 0 0,-30 12-1522 0 0,65-36 157 0 0,1-1 0 0 0,-1 0 0 0 0,-3 1-157 0 0,9-4-48 0 0,-1 1 0 0 0,1 0-1 0 0,0-1 1 0 0,0 1 0 0 0,-1-1 0 0 0,0 0-1 0 0,1 0 1 0 0,0 0 0 0 0,0-1 0 0 0,-1 1 0 0 0,0-1-1 0 0,1 1 1 0 0,-2-1 48 0 0,4 1-60 0 0,0 0-1 0 0,-1-1 1 0 0,0 1 0 0 0,0-1-1 0 0,1 1 1 0 0,0-1-1 0 0,-1 1 1 0 0,0 0 0 0 0,1-1-1 0 0,-1 1 1 0 0,1-1-1 0 0,0 0 1 0 0,-1 1 0 0 0,1 0-1 0 0,-1-1 1 0 0,1 0 0 0 0,0 1-1 0 0,-1-1 1 0 0,1 1-1 0 0,0-1 1 0 0,0 0 60 0 0,-2-15-1069 0 0,2 13 889 0 0,0-14-755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1:24.403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469 119 17503 0 0,'-129'-23'1831'0'0,"14"-3"1847"0"0,-50-21-3678 0 0,158 45 145 0 0,-6-2 305 0 0,1-1 1 0 0,-1 0 0 0 0,0-1-451 0 0,11 5 234 0 0,2 1-76 0 0,2 1-20 0 0,74 39-175 0 0,-3 2 0 0 0,48 39 37 0 0,1 13-107 0 0,82 86 107 0 0,311 338 41 0 0,-30 29 0 0 0,-301-336-54 0 0,-54-61 25 0 0,224 242 40 0 0,81 17-705 0 0,-174-191-2342 0 0,-128-119-4796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1:26.226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1489 23959 0 0,'0'-2'1094'0'0,"2"-10"-845"0"0,1 1 1 0 0,0 0-1 0 0,1 0 1 0 0,0 0 0 0 0,1 0-1 0 0,2-4-249 0 0,-6 14 1 0 0,22-43 566 0 0,3 1 0 0 0,1 1-1 0 0,18-18-566 0 0,-33 42 132 0 0,228-288 704 0 0,14 8-905 0 0,-213 250 134 0 0,225-248-531 0 0,-151 169-225 0 0,-6 6 16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1:26.622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28 2607 10592 0 0,'-12'-39'1134'0'0,"8"31"-1050"0"0,2-1 0 0 0,-1 0 0 0 0,1 0 0 0 0,0 0 0 0 0,0-6-84 0 0,1-5 1201 0 0,2-1 0 0 0,0 1 0 0 0,1 0-1 0 0,1-1 1 0 0,1 1 0 0 0,0 0 0 0 0,2 1-1 0 0,1-2-1200 0 0,18-45 3040 0 0,24-43-3040 0 0,-31 69-63 0 0,72-140 962 0 0,81-119-899 0 0,128-161 2 0 0,-268 414 9 0 0,286-405-902 0 0,-153 231-1079 0 0,3-1-3461 0 0,12-14-2038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5:15.541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1 702 10592 0 0,'14'-4'148'0'0,"3"-2"103"0"0,1 2 0 0 0,-1 0 0 0 0,1 1 0 0 0,8 0-251 0 0,11 1 594 0 0,31-1 5205 0 0,2-4-5799 0 0,167-19 3804 0 0,-129 20-3162 0 0,62 6-642 0 0,-61 1 120 0 0,516-4-200 0 0,-205-11 80 0 0,-221 5 0 0 0,221-12 186 0 0,89-3 446 0 0,-318 13-295 0 0,8 1 2 0 0,162-6 108 0 0,87-1 4 0 0,-404 17-410 0 0,179-7 153 0 0,476-28-55 0 0,-496 24-87 0 0,175-14 76 0 0,-230 9-96 0 0,140-13 54 0 0,-110 15-52 0 0,1110-81 420 0 0,-437 40-534 0 0,26 4 243 0 0,-577 33-105 0 0,-68 3-9 0 0,861-36 465 0 0,-363 22-84 0 0,359-4-276 0 0,-868 26-132 0 0,119-2 20 0 0,-75 7-35 0 0,758-5 50 0 0,152 23 203 0 0,-548-3-147 0 0,-210-9-22 0 0,674 21 210 0 0,-659-10-233 0 0,-58-1-16 0 0,423 12-41 0 0,-615-21 1 0 0,102 6 29 0 0,195 9 56 0 0,-8-1 25 0 0,297 10 130 0 0,-755-29-248 0 0,546 11 116 0 0,-21-1 136 0 0,425-1 12 0 0,-923-9-264 0 0,551-21-2 0 0,-235 4-25 0 0,45-4-644 0 0,-166 8-305 0 0,47-1-360 0 0,-33 5-294 0 0,-144 2-5521 0 0,-47 2-559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5:16.163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12 20935 0 0,'0'0'472'0'0,"0"0"68"0"0,2-1 35 0 0,3-1-516 0 0,0 0 0 0 0,0 0 0 0 0,0 1 0 0 0,0 0-1 0 0,0 0 1 0 0,1 0 0 0 0,-1 1 0 0 0,0-1 0 0 0,0 1 0 0 0,1 1 0 0 0,-1-1 0 0 0,0 1 0 0 0,4 0-59 0 0,12 4-39 0 0,-1 1 0 0 0,18 7 39 0 0,-19-7 141 0 0,372 123 935 0 0,-54-19-576 0 0,-105-41-174 0 0,-38-13-44 0 0,151 41 206 0 0,-124-34-362 0 0,-32-8-132 0 0,163 26 6 0 0,-315-73 0 0 0,-1 1 0 0 0,0 3 0 0 0,20 9 0 0 0,-44-16-25 0 0,1 2 0 0 0,-1 0-1 0 0,-1 0 1 0 0,2 2 25 0 0,-11-7-27 0 0,0-1 1 0 0,0 1-1 0 0,-1 0 0 0 0,1 0 1 0 0,-1 0-1 0 0,1 0 0 0 0,-1 0 1 0 0,1 0-1 0 0,-1 0 0 0 0,0 0 1 0 0,0 1-1 0 0,0-1 0 0 0,-1 0 1 0 0,2 3 26 0 0,-2-4-12 0 0,0 0-1 0 0,0 1 1 0 0,1-1 0 0 0,-1 0 0 0 0,0 1-1 0 0,0-1 1 0 0,0 1 0 0 0,0-1 0 0 0,-1 0 0 0 0,1 1-1 0 0,0-1 1 0 0,-1 0 0 0 0,1 1 0 0 0,0-1 0 0 0,-1 0-1 0 0,0 0 1 0 0,1 1 0 0 0,-1-1 0 0 0,0 0-1 0 0,1 0 1 0 0,-1 0 0 0 0,0 0 0 0 0,0 0 0 0 0,0 0-1 0 0,0 0 1 0 0,-1 1 12 0 0,-13 6-34 0 0,-1 1 0 0 0,1-2 1 0 0,-1 0-1 0 0,-1-1 0 0 0,1-1 0 0 0,-18 4 34 0 0,-17 6-61 0 0,-123 44-94 0 0,-49 30 155 0 0,112-38 458 0 0,3 4-1 0 0,-50 37-457 0 0,-201 108 297 0 0,207-120-146 0 0,-288 152 313 0 0,294-158-400 0 0,122-62-340 0 0,0-1 0 0 0,0-1 0 0 0,-1-1 0 0 0,-1-2 0 0 0,1 0 0 0 0,-20 2 276 0 0,5-5-1848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5:19.143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1053 1 9216 0 0,'-3'0'706'0'0,"-13"1"-419"0"0,12 3-272 0 0,2-1 67 0 0,-25 7 1250 0 0,24-9-1126 0 0,-1 0 1 0 0,1 0-1 0 0,-1 1 0 0 0,1-1 0 0 0,-1 1 0 0 0,1-1 0 0 0,0 1 0 0 0,0 0 0 0 0,0 1 0 0 0,0-1 0 0 0,0 1-206 0 0,-10 12 676 0 0,0 1 1 0 0,2 1-1 0 0,-3 4-676 0 0,-15 23 817 0 0,6-10-99 0 0,2 0-1 0 0,-3 9-717 0 0,-3 6 299 0 0,-33 64 544 0 0,6 3 0 0 0,0 15-843 0 0,-7 14 358 0 0,-8 0-358 0 0,50-108 11 0 0,-30 57 29 0 0,-4-2-1 0 0,-5 0-39 0 0,20-36 58 0 0,15-21-5 0 0,-2 0-1 0 0,-1-2 0 0 0,-9 8-52 0 0,11-16 54 0 0,15-14 18 0 0,-1-1 0 0 0,0 1 0 0 0,-1-2 0 0 0,0 1-1 0 0,-1-2 1 0 0,-4 3-72 0 0,7-6 63 0 0,6-3-3 0 0,0 0-1 0 0,-1 0 1 0 0,1 0 0 0 0,-1-1 0 0 0,1 0 0 0 0,-3 1-60 0 0,5-2 16 0 0,0 0 0 0 0,0 0 0 0 0,0 0 1 0 0,1 0-1 0 0,-1 0 0 0 0,0 0 0 0 0,0 0 0 0 0,0 0 1 0 0,0 0-1 0 0,0 0 0 0 0,1-1 0 0 0,-1 1 1 0 0,0 0-1 0 0,0 0 0 0 0,0-1 0 0 0,1 1 1 0 0,-1-1-1 0 0,0 1 0 0 0,0-1 0 0 0,1 1 0 0 0,-1-1 1 0 0,1 0-1 0 0,-1 1 0 0 0,0-1 0 0 0,1 1 1 0 0,-1-1-1 0 0,1 0 0 0 0,-1 0 0 0 0,1 0-16 0 0,-1 0 13 0 0,1 0-1 0 0,0 0 1 0 0,-1 0 0 0 0,1 0-1 0 0,0 0 1 0 0,0 0-1 0 0,-1 0 1 0 0,1 0 0 0 0,0 0-1 0 0,0 0 1 0 0,0 0-1 0 0,0 0 1 0 0,0 0-1 0 0,1 0 1 0 0,-1 0 0 0 0,0 0-13 0 0,1-5 34 0 0,-1 0-10 0 0,1-1-1 0 0,-1 1 0 0 0,1 0 0 0 0,1-1 0 0 0,-1 1 1 0 0,1 0-1 0 0,0 0 0 0 0,1-1-23 0 0,24-45 23 0 0,-12 26-24 0 0,11-18-7 0 0,2 0 1 0 0,16-18 7 0 0,69-77-62 0 0,29-19 2 0 0,-94 107 53 0 0,18-19 7 0 0,3 3 0 0 0,70-52 0 0 0,-124 107 0 0 0,161-117-68 0 0,-138 104 48 0 0,0 3 0 0 0,2 0 0 0 0,34-12 20 0 0,-68 32-6 0 0,0 0-1 0 0,0 0 1 0 0,0 0 0 0 0,0 1-1 0 0,0 0 1 0 0,0 0-1 0 0,1 1 1 0 0,-1-1 6 0 0,-4 1-1 0 0,-1 0 0 0 0,1 1 1 0 0,0-1-1 0 0,0 0 0 0 0,0 0 1 0 0,-1 1-1 0 0,1-1 0 0 0,0 1 0 0 0,-1 0 1 0 0,1-1-1 0 0,0 1 0 0 0,-1 0 0 0 0,1 0 1 0 0,-1 0-1 0 0,1 0 0 0 0,-1 0 0 0 0,0 1 1 0 0,1-1-1 0 0,-1 0 0 0 0,0 1 0 0 0,0-1 1 0 0,0 0-1 0 0,0 1 0 0 0,0-1 1 0 0,0 1-1 0 0,0 0 0 0 0,0-1 0 0 0,0 2 1 0 0,0 2 0 0 0,1 1 0 0 0,-1 0-1 0 0,0-1 1 0 0,0 1 0 0 0,-1 0-1 0 0,1-1 1 0 0,-1 1 0 0 0,-1 0 0 0 0,1-1-1 0 0,-1 1 1 0 0,0 0 0 0 0,0-1-1 0 0,0 1 1 0 0,-1 0 0 0 0,-5 12 10 0 0,0 0 1 0 0,-2 0-1 0 0,-5 8-10 0 0,-6 14 115 0 0,2-7 70 0 0,0-1 0 0 0,-18 22-185 0 0,8-13 94 0 0,-103 143 980 0 0,130-181-1043 0 0,1-2-30 0 0,-1-1 0 0 0,1 1 0 0 0,0-1 0 0 0,-1 1 0 0 0,1 0 0 0 0,0-1 0 0 0,-1 1 0 0 0,1-1 0 0 0,-1 1 0 0 0,1-1 0 0 0,-1 1 0 0 0,1-1 0 0 0,-1 0 0 0 0,1 1 0 0 0,-1-1 0 0 0,1 1 0 0 0,-1-1 0 0 0,1 0 0 0 0,-1 0 0 0 0,0 1 1 0 0,1-1-1 0 0,-1 0 0 0 0,0 0 0 0 0,1 0 0 0 0,-1 0 0 0 0,0 1 0 0 0,1-1 0 0 0,-1 0 0 0 0,0 0 0 0 0,1-1 0 0 0,-1 1-1 0 0,-1 0 111 0 0,3-4-71 0 0,-1 0 0 0 0,1 0 0 0 0,-1 0 0 0 0,1 0 0 0 0,1 0 0 0 0,-1 0 0 0 0,0 0 0 0 0,1 1 0 0 0,0-1 0 0 0,0-1-40 0 0,25-35 61 0 0,-14 22-32 0 0,25-33-64 0 0,2 2 0 0 0,15-14 35 0 0,30-39-22 0 0,-46 53 26 0 0,31-28-4 0 0,-52 54 0 0 0,-10 19-12 0 0,-7 4-13 0 0,-2 3-8 0 0,-38 68-33 0 0,-11 10 66 0 0,19-37 0 0 0,-4 8 0 0 0,-54 82-64 0 0,88-132 64 0 0,0 0 0 0 0,0-1 0 0 0,1 1 0 0 0,-1-1 0 0 0,0 1 0 0 0,-1-1 0 0 0,1 1 0 0 0,0-1 0 0 0,0 0 0 0 0,0 1 0 0 0,-1-1 0 0 0,1 0 0 0 0,-1 0 0 0 0,1 0 0 0 0,-1 0 0 0 0,-7 6 390 0 0,9-7-368 0 0,5-12 334 0 0,3-5-333 0 0,0 0 0 0 0,1 0 0 0 0,0 1-1 0 0,10-13-22 0 0,51-58 88 0 0,-15 18-59 0 0,-40 49-29 0 0,15-19 0 0 0,-1-1 0 0 0,-3-2 0 0 0,2-6 0 0 0,-28 46 2 0 0,1 1-3 0 0,-1 1 0 0 0,0-1 1 0 0,0 0-1 0 0,1 1 1 0 0,-1-1-1 0 0,0 1 0 0 0,1-1 1 0 0,-1 1-1 0 0,0-1 1 0 0,1 1-1 0 0,-1-1 0 0 0,1 1 1 0 0,-1 0-1 0 0,1-1 1 0 0,-1 1-1 0 0,1-1 0 0 0,-1 1 1 0 0,1 0-1 0 0,-1 0 1 0 0,1-1 0 0 0,0 1-58 0 0,0 1 47 0 0,0 1-1 0 0,0-1 1 0 0,0 0-1 0 0,0 1 1 0 0,0-1-1 0 0,0 0 1 0 0,0 0-1 0 0,1 1 1 0 0,-1-1-1 0 0,0 0 0 0 0,1 0 1 0 0,-1 0-1 0 0,1-1 1 0 0,0 1 11 0 0,3 3-13 0 0,24 14-45 0 0,1-1 0 0 0,1-1 1 0 0,1-1-1 0 0,12 3 58 0 0,-38-16-120 0 0,0 0 0 0 0,1 0 1 0 0,0 0-1 0 0,-1-1 0 0 0,5 0 120 0 0,23 1-6430 0 0,1-2-1235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31:25.833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1 26719 0 0,'3'1'612'0'0,"37"23"-58"0"0,2-2 0 0 0,28 9-554 0 0,93 32 1120 0 0,-112-45-1024 0 0,510 180-85 0 0,-317-106 13 0 0,211 76 5 0 0,0-19-664 0 0,-232-86-414 0 0,21-6 1049 0 0,-108-30-836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28:18.428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148 1398 7832 0 0,'0'0'602'0'0,"-1"1"-246"0"0,-5 5 438 0 0,5-5 227 0 0,1-1 47 0 0,0 0-68 0 0,-2 2-329 0 0,-5 4-147 0 0,5-5-32 0 0,0 0-50 0 0,-1-1-381 0 0,0 1-1 0 0,0 0 1 0 0,0-1-1 0 0,1 1 1 0 0,-1-1 0 0 0,0 0-1 0 0,0 0 1 0 0,0 0-1 0 0,0-1 1 0 0,0 1-1 0 0,0-1 1 0 0,1 1-1 0 0,-1-1 1 0 0,0 0-1 0 0,0 0 1 0 0,1 0 0 0 0,-2-1-61 0 0,0 1 86 0 0,4 1-87 0 0,0 0-1 0 0,-1 0 1 0 0,1 0 0 0 0,-1 0-1 0 0,1 0 1 0 0,-1 0-1 0 0,1 0 1 0 0,0 0 0 0 0,-1 0-1 0 0,1 0 1 0 0,-1 0-1 0 0,1 0 1 0 0,-1 0 0 0 0,1 0-1 0 0,0 0 1 0 0,-1 0-1 0 0,1 0 1 0 0,-1-1 0 0 0,1 1-1 0 0,0 0 1 0 0,-1 0 0 0 0,1-1-1 0 0,0 1 1 0 0,-1 0-1 0 0,1 0 1 0 0,0-1 0 0 0,0 1-1 0 0,-1 0 1 0 0,1-1-1 0 0,0 1 1 0 0,0 0 0 0 0,-1-1-1 0 0,1 1 1 0 0,0-1-1 0 0,0 1 1 0 0,0-1 1 0 0,-1 0-12 0 0,-2-2 50 0 0,0 0 1 0 0,0 0 0 0 0,0-1 0 0 0,0 1 0 0 0,1-1 0 0 0,-1 1 0 0 0,1-1-1 0 0,0 0 1 0 0,0 0 0 0 0,1 0 0 0 0,-1 0 0 0 0,1 0 0 0 0,0 0 0 0 0,-1-4-39 0 0,-12-55 691 0 0,13 55-588 0 0,-3-13 324 0 0,2 0-1 0 0,-1-22-426 0 0,3-79 686 0 0,0-41-164 0 0,1 135-441 0 0,-1 9-26 0 0,2 1-1 0 0,1-6-54 0 0,-1 11 17 0 0,3-21 48 0 0,2 1-1 0 0,8-21-64 0 0,-14 50 0 0 0,22-67 0 0 0,33-65 0 0 0,-22 76 0 0 0,-7 16 0 0 0,-8 11 0 0 0,17-21 0 0 0,-13 22 0 0 0,8-19 0 0 0,-13 22 0 0 0,1 1 0 0 0,1 1 0 0 0,2 0 0 0 0,22-20 0 0 0,-41 44 27 0 0,1 0 0 0 0,0-1-1 0 0,-1 2 1 0 0,1-1-1 0 0,1 0 1 0 0,-1 1 0 0 0,0 0-1 0 0,0 0 1 0 0,1 0-1 0 0,0 1 1 0 0,-1-1 0 0 0,1 1-1 0 0,3 0-26 0 0,8-1-10 0 0,0 0-1 0 0,1 1 0 0 0,5 2 11 0 0,-9-1-116 0 0,47 5-189 0 0,-30-2 308 0 0,-24-3-3 0 0,-1 1 0 0 0,1 0 0 0 0,0 0 0 0 0,0 1 0 0 0,-1 0 0 0 0,1 0 0 0 0,-1 0 0 0 0,1 1 0 0 0,-1-1 0 0 0,0 1 0 0 0,0 0 0 0 0,0 1 0 0 0,-1-1 0 0 0,1 1 0 0 0,-1 0 0 0 0,0 0 0 0 0,0 0 0 0 0,0 1 0 0 0,0 0 0 0 0,-1-1 0 0 0,2 5 0 0 0,5 10 6 0 0,-1 0 0 0 0,-1 0 0 0 0,-1 0 0 0 0,0 1 0 0 0,-1 1-6 0 0,20 106 47 0 0,-12-54-60 0 0,-2-5 53 0 0,2 52-40 0 0,-2 72 323 0 0,-8-111-206 0 0,-4-36-117 0 0,-1 0 0 0 0,-3 2 0 0 0,1-5 0 0 0,1 0 0 0 0,3 10 0 0 0,2 6 0 0 0,12 124 0 0 0,-8-115 0 0 0,-3-30 0 0 0,7 36 0 0 0,-4-36 98 0 0,0 27-98 0 0,0-6 156 0 0,3-25-144 0 0,-9-28-14 0 0,1-1 0 0 0,-1 1-1 0 0,1 0 1 0 0,-1-1 0 0 0,0 1-1 0 0,-1 3 3 0 0,0-6-950 0 0,0-2-3750 0 0,0 0-1589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28:18.993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47 1554 1376 0 0,'-6'13'238'0'0,"-1"1"0"0"0,-6 8-238 0 0,11-18 97 0 0,1-3 2174 0 0,1-1 790 0 0,0 0 156 0 0,0 0-391 0 0,-8-14-1338 0 0,5-10-1329 0 0,0 0 0 0 0,2-1 0 0 0,2-17-159 0 0,-2-24 415 0 0,-1-102 904 0 0,2 102 258 0 0,10-63-1577 0 0,-3 39 622 0 0,4-6 142 0 0,4-1-1 0 0,9-19-763 0 0,-17 80 154 0 0,4-9 97 0 0,2 1 0 0 0,2 0-1 0 0,2 0 1 0 0,17-31-251 0 0,-19 44 64 0 0,-1-1 17 0 0,2 1 1 0 0,1 1-1 0 0,1 1 0 0 0,16-19-81 0 0,-19 30 0 0 0,1 0 0 0 0,1 1 0 0 0,0 1 0 0 0,1 0 0 0 0,-6 7 0 0 0,1 0 0 0 0,0 1 0 0 0,0 1 0 0 0,1 0 0 0 0,-1 0 0 0 0,15-3 0 0 0,-12 5 0 0 0,1 1 0 0 0,-1 0 0 0 0,1 1 0 0 0,0 1 0 0 0,3 1 0 0 0,17 0 0 0 0,31 3 0 0 0,-43 1 0 0 0,0 0 0 0 0,1 2 0 0 0,-1 0 0 0 0,-1 2 0 0 0,1 1 0 0 0,-1 1 0 0 0,10 6 0 0 0,-24-10 4 0 0,-1 1 0 0 0,1 0-1 0 0,-1 1 1 0 0,-1 0 0 0 0,1 0 0 0 0,-1 1-1 0 0,-1 0 1 0 0,1 1 0 0 0,-1-1-1 0 0,-1 1 1 0 0,0 1 0 0 0,0-1-1 0 0,-1 1 1 0 0,0 0 0 0 0,1 4-4 0 0,8 21 133 0 0,-3 0 0 0 0,-1 1 0 0 0,6 36-133 0 0,0 45 237 0 0,-7-49-113 0 0,14 131 152 0 0,-15-121-184 0 0,4 36 75 0 0,25 209 248 0 0,-34-292-745 0 0,-2 0 0 0 0,-1 15 330 0 0,0-14-5860 0 0,0-32-769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6-05T22:28:19.411"/>
    </inkml:context>
    <inkml:brush xml:id="br0">
      <inkml:brushProperty name="width" value="0.05" units="cm"/>
      <inkml:brushProperty name="height" value="0.05" units="cm"/>
      <inkml:brushProperty name="color" value="#333333"/>
    </inkml:brush>
  </inkml:definitions>
  <inkml:trace contextRef="#ctx0" brushRef="#br0">128 1696 5984 0 0,'0'0'464'0'0,"0"0"-43"0"0,0 0 959 0 0,0 0 452 0 0,0 0 89 0 0,0 0-165 0 0,0 0-774 0 0,-4-8 243 0 0,-19-58 1352 0 0,-4-14 488 0 0,-4-27-3065 0 0,16 33 664 0 0,3 0 0 0 0,4 0-1 0 0,3 0 1 0 0,3-19-664 0 0,5 16 318 0 0,3 1-1 0 0,4 0 1 0 0,5-7-318 0 0,-8 52 130 0 0,1 0 1 0 0,2 1-1 0 0,7-13-130 0 0,1-5 153 0 0,-16 39-128 0 0,8-18 137 0 0,1 0 1 0 0,14-26-163 0 0,65-102 170 0 0,-73 129-167 0 0,2 0 1 0 0,1 2-1 0 0,0 0 0 0 0,2 1 0 0 0,22-17-3 0 0,-26 24 0 0 0,2 1 0 0 0,-1 1 0 0 0,2 0 0 0 0,0 2 0 0 0,1 0 0 0 0,22-7 0 0 0,-34 15-2 0 0,0 1 0 0 0,0 1-1 0 0,1 0 1 0 0,-1 0 0 0 0,1 1 0 0 0,-1 1-1 0 0,1-1 1 0 0,5 2 2 0 0,-8 0-9 0 0,0-1 0 0 0,1 2-1 0 0,-1-1 1 0 0,0 1 0 0 0,0 1 0 0 0,-1-1-1 0 0,1 2 1 0 0,0-1 0 0 0,-1 1 0 0 0,7 3 9 0 0,7 9-39 0 0,-1 1 1 0 0,0 1 0 0 0,-1 1-1 0 0,14 18 39 0 0,-19-19-3 0 0,0 1-1 0 0,-2 0 1 0 0,0 0-1 0 0,-2 1 1 0 0,1 4 3 0 0,41 108 2 0 0,-42-105-3 0 0,14 43 72 0 0,-2 1 0 0 0,-4 1-1 0 0,3 38-70 0 0,-15-72 83 0 0,1-2 61 0 0,-2 2 0 0 0,-2-1 0 0 0,-1 28-144 0 0,-12 70 372 0 0,9-128-387 0 0,0-1 1 0 0,0 1-1 0 0,-1-1 1 0 0,0 0-1 0 0,-1 1 1 0 0,1-1 0 0 0,-4 6 14 0 0,5-11-65 0 0,0-1 0 0 0,1 1 0 0 0,-1 0 0 0 0,1-1 0 0 0,-1 1 0 0 0,0 0 0 0 0,0-1 0 0 0,1 1 0 0 0,-1-1 0 0 0,0 1 0 0 0,0-1 0 0 0,0 1 0 0 0,0-1 0 0 0,0 1 0 0 0,1-1 0 0 0,-1 0 0 0 0,0 0 0 0 0,0 0 0 0 0,0 1 0 0 0,0-1 0 0 0,0 0 0 0 0,0 0 0 0 0,0 0 0 0 0,0 0 0 0 0,0 0 0 0 0,0-1 0 0 0,0 1 0 0 0,0 0 0 0 0,0 0 0 0 0,0-1 65 0 0,-14-6-1208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E7C956-DAC9-4154-AFCD-FB4D5B3AF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031D407-CBD8-4779-9BBC-F0A4678540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510E31-641E-405B-8100-2BF34E56C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F5AD7-E726-4538-B459-B31EA02302A2}" type="datetimeFigureOut">
              <a:rPr lang="fr-CA" smtClean="0"/>
              <a:t>2020-06-09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965596-81B6-4DD5-B2C0-6CF78FC54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639094-8BB7-462C-A888-8A75E8B95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3975-FDD2-4F04-93C3-7148CB1F7D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724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90514F-336C-4258-BD2E-A4804F29B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599CBE8-5044-4338-9879-B3BF31127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201126-BACE-46D8-A32B-14B25609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F5AD7-E726-4538-B459-B31EA02302A2}" type="datetimeFigureOut">
              <a:rPr lang="fr-CA" smtClean="0"/>
              <a:t>2020-06-09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546389-84B2-4EF4-B08E-23E55702B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613392-31AE-421C-8798-7D2DC7AE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3975-FDD2-4F04-93C3-7148CB1F7D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915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1234F6E-B470-45F4-ABBF-3E60917D0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F0DE35B-AD6D-427C-AB7F-1A6D5F950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A8CA43-15C2-4473-B231-0A2B50FC9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F5AD7-E726-4538-B459-B31EA02302A2}" type="datetimeFigureOut">
              <a:rPr lang="fr-CA" smtClean="0"/>
              <a:t>2020-06-09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C84F0B-F187-4E69-914D-0435A356A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41E13D-012B-461E-B119-AD56BFB37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3975-FDD2-4F04-93C3-7148CB1F7D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153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C9630C-F150-41F8-ACFA-3F0B53ADA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615625-E315-46D3-BDB0-B94BEE898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01089F-2F71-44E7-8DE4-BC9F66F65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F5AD7-E726-4538-B459-B31EA02302A2}" type="datetimeFigureOut">
              <a:rPr lang="fr-CA" smtClean="0"/>
              <a:t>2020-06-09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C34C5A-EED9-4C47-8A06-FD282C887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91FF44-3172-42A6-AA4D-8CD9402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3975-FDD2-4F04-93C3-7148CB1F7D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40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BBC23D-DB12-4048-A2F5-778478D68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4D0535-67A3-45C5-A788-0A14FB381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7D1CED-1225-4658-8755-DEB7CB6E6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F5AD7-E726-4538-B459-B31EA02302A2}" type="datetimeFigureOut">
              <a:rPr lang="fr-CA" smtClean="0"/>
              <a:t>2020-06-09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4E3BDB-A026-4EAE-85F6-E6A254F84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BCC821-8A6F-42F4-927D-F10D89A1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3975-FDD2-4F04-93C3-7148CB1F7D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933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CBAEC2-20E3-44D6-9CC2-A894C43BD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32B332-4F22-4E1A-B1B3-DB2659DDF3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06131A4-A9D8-4278-905B-D99D8672C3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5B4E42-B67D-4B14-B969-C809EF5D9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F5AD7-E726-4538-B459-B31EA02302A2}" type="datetimeFigureOut">
              <a:rPr lang="fr-CA" smtClean="0"/>
              <a:t>2020-06-09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94767A-334C-4C2E-8683-A537545A6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FE9BF7-CACB-44A9-AB4A-4375E3BFC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3975-FDD2-4F04-93C3-7148CB1F7D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685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A99335-6057-47CF-B901-9FC03016D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F21597-DD4D-4697-9936-6E6FA8EAA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51B4C4A-BBC5-42A8-874A-3BDFA09A3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FEB5A15-89CF-46E9-BABF-7535EB207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EAC73E4-0071-4B8A-8742-3F2263F5D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2F90113-6A74-4396-861A-D47D66EF0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F5AD7-E726-4538-B459-B31EA02302A2}" type="datetimeFigureOut">
              <a:rPr lang="fr-CA" smtClean="0"/>
              <a:t>2020-06-09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68CC115-9C34-494B-AD1C-03FA8965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566ACD8-7A52-4DD6-ACCD-ACD99FB65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3975-FDD2-4F04-93C3-7148CB1F7D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747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A12E87-D1F8-4A3E-B8E8-041103882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E677DC9-3CF7-4025-B9C8-8211C5402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F5AD7-E726-4538-B459-B31EA02302A2}" type="datetimeFigureOut">
              <a:rPr lang="fr-CA" smtClean="0"/>
              <a:t>2020-06-09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8CD1091-F819-44FA-9FFC-D37A76FE1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0384921-CFE6-403F-B23F-BF93B7766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3975-FDD2-4F04-93C3-7148CB1F7D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16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163DCA1-8B78-4472-A4ED-8AC6576F4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F5AD7-E726-4538-B459-B31EA02302A2}" type="datetimeFigureOut">
              <a:rPr lang="fr-CA" smtClean="0"/>
              <a:t>2020-06-09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0C9CA49-35C9-42B9-9613-586EA5E64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B88271B-DA09-4F8E-A0BF-7B8EF6C2E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3975-FDD2-4F04-93C3-7148CB1F7D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824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6567F-E0B0-471A-9103-7E730AD0F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239D94-BADD-4555-94DB-92E2D30F8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BFE324-55DD-497F-AB5E-DBDA6552B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EE8273-53B3-409F-B4A5-240025DB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F5AD7-E726-4538-B459-B31EA02302A2}" type="datetimeFigureOut">
              <a:rPr lang="fr-CA" smtClean="0"/>
              <a:t>2020-06-09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75BB8B-419A-47C8-B9E9-6D7487A91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F430AE-2B01-47F4-8592-57E91BD6B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3975-FDD2-4F04-93C3-7148CB1F7D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9067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10511D-98F3-48EE-9D41-D0D934E7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F276886-19D8-42A2-928C-5D2F197795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E55187-7287-48C3-B1B0-E20840BA5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D261E5-51B5-4040-A6AB-9C91481FA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F5AD7-E726-4538-B459-B31EA02302A2}" type="datetimeFigureOut">
              <a:rPr lang="fr-CA" smtClean="0"/>
              <a:t>2020-06-09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90E550-71F1-4735-B5AD-9FBC95F4A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478047-F364-45BB-ADA7-6D9D5308F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3975-FDD2-4F04-93C3-7148CB1F7D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224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736B82D-1589-4C21-A65C-019F1482E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93981E-DBD0-497D-9350-BB72656B0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17AC97-BFA8-40B8-ADCA-B09D6566BC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F5AD7-E726-4538-B459-B31EA02302A2}" type="datetimeFigureOut">
              <a:rPr lang="fr-CA" smtClean="0"/>
              <a:t>2020-06-09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1D314B-B6B7-4678-B466-26579703D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8EA8E7-81CD-4840-8746-A45C6DE82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F3975-FDD2-4F04-93C3-7148CB1F7D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871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6.png"/><Relationship Id="rId117" Type="http://schemas.openxmlformats.org/officeDocument/2006/relationships/customXml" Target="../ink/ink55.xml"/><Relationship Id="rId21" Type="http://schemas.openxmlformats.org/officeDocument/2006/relationships/customXml" Target="../ink/ink7.xml"/><Relationship Id="rId42" Type="http://schemas.openxmlformats.org/officeDocument/2006/relationships/image" Target="../media/image24.png"/><Relationship Id="rId47" Type="http://schemas.openxmlformats.org/officeDocument/2006/relationships/customXml" Target="../ink/ink20.xml"/><Relationship Id="rId63" Type="http://schemas.openxmlformats.org/officeDocument/2006/relationships/customXml" Target="../ink/ink28.xml"/><Relationship Id="rId68" Type="http://schemas.openxmlformats.org/officeDocument/2006/relationships/image" Target="../media/image37.png"/><Relationship Id="rId84" Type="http://schemas.openxmlformats.org/officeDocument/2006/relationships/image" Target="../media/image45.png"/><Relationship Id="rId89" Type="http://schemas.openxmlformats.org/officeDocument/2006/relationships/customXml" Target="../ink/ink41.xml"/><Relationship Id="rId112" Type="http://schemas.openxmlformats.org/officeDocument/2006/relationships/image" Target="../media/image59.png"/><Relationship Id="rId16" Type="http://schemas.openxmlformats.org/officeDocument/2006/relationships/image" Target="../media/image11.png"/><Relationship Id="rId107" Type="http://schemas.openxmlformats.org/officeDocument/2006/relationships/customXml" Target="../ink/ink50.xml"/><Relationship Id="rId11" Type="http://schemas.openxmlformats.org/officeDocument/2006/relationships/customXml" Target="../ink/ink2.xml"/><Relationship Id="rId32" Type="http://schemas.openxmlformats.org/officeDocument/2006/relationships/image" Target="../media/image19.png"/><Relationship Id="rId37" Type="http://schemas.openxmlformats.org/officeDocument/2006/relationships/customXml" Target="../ink/ink15.xml"/><Relationship Id="rId53" Type="http://schemas.openxmlformats.org/officeDocument/2006/relationships/customXml" Target="../ink/ink23.xml"/><Relationship Id="rId58" Type="http://schemas.openxmlformats.org/officeDocument/2006/relationships/image" Target="../media/image32.png"/><Relationship Id="rId74" Type="http://schemas.openxmlformats.org/officeDocument/2006/relationships/image" Target="../media/image40.png"/><Relationship Id="rId79" Type="http://schemas.openxmlformats.org/officeDocument/2006/relationships/customXml" Target="../ink/ink36.xml"/><Relationship Id="rId102" Type="http://schemas.openxmlformats.org/officeDocument/2006/relationships/image" Target="../media/image54.png"/><Relationship Id="rId5" Type="http://schemas.openxmlformats.org/officeDocument/2006/relationships/image" Target="../media/image4.JPG"/><Relationship Id="rId90" Type="http://schemas.openxmlformats.org/officeDocument/2006/relationships/image" Target="../media/image48.png"/><Relationship Id="rId95" Type="http://schemas.openxmlformats.org/officeDocument/2006/relationships/customXml" Target="../ink/ink44.xml"/><Relationship Id="rId22" Type="http://schemas.openxmlformats.org/officeDocument/2006/relationships/image" Target="../media/image14.png"/><Relationship Id="rId27" Type="http://schemas.openxmlformats.org/officeDocument/2006/relationships/customXml" Target="../ink/ink10.xml"/><Relationship Id="rId43" Type="http://schemas.openxmlformats.org/officeDocument/2006/relationships/customXml" Target="../ink/ink18.xml"/><Relationship Id="rId48" Type="http://schemas.openxmlformats.org/officeDocument/2006/relationships/image" Target="../media/image27.png"/><Relationship Id="rId64" Type="http://schemas.openxmlformats.org/officeDocument/2006/relationships/image" Target="../media/image35.png"/><Relationship Id="rId69" Type="http://schemas.openxmlformats.org/officeDocument/2006/relationships/customXml" Target="../ink/ink31.xml"/><Relationship Id="rId113" Type="http://schemas.openxmlformats.org/officeDocument/2006/relationships/customXml" Target="../ink/ink53.xml"/><Relationship Id="rId118" Type="http://schemas.openxmlformats.org/officeDocument/2006/relationships/image" Target="../media/image62.png"/><Relationship Id="rId80" Type="http://schemas.openxmlformats.org/officeDocument/2006/relationships/image" Target="../media/image43.png"/><Relationship Id="rId85" Type="http://schemas.openxmlformats.org/officeDocument/2006/relationships/customXml" Target="../ink/ink39.xml"/><Relationship Id="rId12" Type="http://schemas.openxmlformats.org/officeDocument/2006/relationships/image" Target="../media/image9.png"/><Relationship Id="rId17" Type="http://schemas.openxmlformats.org/officeDocument/2006/relationships/customXml" Target="../ink/ink5.xml"/><Relationship Id="rId33" Type="http://schemas.openxmlformats.org/officeDocument/2006/relationships/customXml" Target="../ink/ink13.xml"/><Relationship Id="rId38" Type="http://schemas.openxmlformats.org/officeDocument/2006/relationships/image" Target="../media/image22.png"/><Relationship Id="rId59" Type="http://schemas.openxmlformats.org/officeDocument/2006/relationships/customXml" Target="../ink/ink26.xml"/><Relationship Id="rId103" Type="http://schemas.openxmlformats.org/officeDocument/2006/relationships/customXml" Target="../ink/ink48.xml"/><Relationship Id="rId108" Type="http://schemas.openxmlformats.org/officeDocument/2006/relationships/image" Target="../media/image57.png"/><Relationship Id="rId54" Type="http://schemas.openxmlformats.org/officeDocument/2006/relationships/image" Target="../media/image30.png"/><Relationship Id="rId70" Type="http://schemas.openxmlformats.org/officeDocument/2006/relationships/image" Target="../media/image38.png"/><Relationship Id="rId75" Type="http://schemas.openxmlformats.org/officeDocument/2006/relationships/customXml" Target="../ink/ink34.xml"/><Relationship Id="rId91" Type="http://schemas.openxmlformats.org/officeDocument/2006/relationships/customXml" Target="../ink/ink42.xml"/><Relationship Id="rId96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23" Type="http://schemas.openxmlformats.org/officeDocument/2006/relationships/customXml" Target="../ink/ink8.xml"/><Relationship Id="rId28" Type="http://schemas.openxmlformats.org/officeDocument/2006/relationships/image" Target="../media/image17.png"/><Relationship Id="rId49" Type="http://schemas.openxmlformats.org/officeDocument/2006/relationships/customXml" Target="../ink/ink21.xml"/><Relationship Id="rId114" Type="http://schemas.openxmlformats.org/officeDocument/2006/relationships/image" Target="../media/image60.png"/><Relationship Id="rId119" Type="http://schemas.openxmlformats.org/officeDocument/2006/relationships/customXml" Target="../ink/ink56.xml"/><Relationship Id="rId44" Type="http://schemas.openxmlformats.org/officeDocument/2006/relationships/image" Target="../media/image25.png"/><Relationship Id="rId60" Type="http://schemas.openxmlformats.org/officeDocument/2006/relationships/image" Target="../media/image33.png"/><Relationship Id="rId65" Type="http://schemas.openxmlformats.org/officeDocument/2006/relationships/customXml" Target="../ink/ink29.xml"/><Relationship Id="rId81" Type="http://schemas.openxmlformats.org/officeDocument/2006/relationships/customXml" Target="../ink/ink37.xml"/><Relationship Id="rId86" Type="http://schemas.openxmlformats.org/officeDocument/2006/relationships/image" Target="../media/image46.png"/><Relationship Id="rId4" Type="http://schemas.openxmlformats.org/officeDocument/2006/relationships/image" Target="../media/image3.JPG"/><Relationship Id="rId9" Type="http://schemas.openxmlformats.org/officeDocument/2006/relationships/customXml" Target="../ink/ink1.xml"/><Relationship Id="rId13" Type="http://schemas.openxmlformats.org/officeDocument/2006/relationships/customXml" Target="../ink/ink3.xml"/><Relationship Id="rId18" Type="http://schemas.openxmlformats.org/officeDocument/2006/relationships/image" Target="../media/image12.png"/><Relationship Id="rId39" Type="http://schemas.openxmlformats.org/officeDocument/2006/relationships/customXml" Target="../ink/ink16.xml"/><Relationship Id="rId109" Type="http://schemas.openxmlformats.org/officeDocument/2006/relationships/customXml" Target="../ink/ink51.xml"/><Relationship Id="rId34" Type="http://schemas.openxmlformats.org/officeDocument/2006/relationships/image" Target="../media/image20.png"/><Relationship Id="rId50" Type="http://schemas.openxmlformats.org/officeDocument/2006/relationships/image" Target="../media/image28.png"/><Relationship Id="rId55" Type="http://schemas.openxmlformats.org/officeDocument/2006/relationships/customXml" Target="../ink/ink24.xml"/><Relationship Id="rId76" Type="http://schemas.openxmlformats.org/officeDocument/2006/relationships/image" Target="../media/image41.png"/><Relationship Id="rId97" Type="http://schemas.openxmlformats.org/officeDocument/2006/relationships/customXml" Target="../ink/ink45.xml"/><Relationship Id="rId104" Type="http://schemas.openxmlformats.org/officeDocument/2006/relationships/image" Target="../media/image55.png"/><Relationship Id="rId120" Type="http://schemas.openxmlformats.org/officeDocument/2006/relationships/image" Target="../media/image63.png"/><Relationship Id="rId7" Type="http://schemas.openxmlformats.org/officeDocument/2006/relationships/image" Target="../media/image6.JPG"/><Relationship Id="rId71" Type="http://schemas.openxmlformats.org/officeDocument/2006/relationships/customXml" Target="../ink/ink32.xml"/><Relationship Id="rId92" Type="http://schemas.openxmlformats.org/officeDocument/2006/relationships/image" Target="../media/image49.png"/><Relationship Id="rId2" Type="http://schemas.openxmlformats.org/officeDocument/2006/relationships/image" Target="../media/image1.jpg"/><Relationship Id="rId29" Type="http://schemas.openxmlformats.org/officeDocument/2006/relationships/customXml" Target="../ink/ink11.xml"/><Relationship Id="rId24" Type="http://schemas.openxmlformats.org/officeDocument/2006/relationships/image" Target="../media/image15.png"/><Relationship Id="rId40" Type="http://schemas.openxmlformats.org/officeDocument/2006/relationships/image" Target="../media/image23.png"/><Relationship Id="rId45" Type="http://schemas.openxmlformats.org/officeDocument/2006/relationships/customXml" Target="../ink/ink19.xml"/><Relationship Id="rId66" Type="http://schemas.openxmlformats.org/officeDocument/2006/relationships/image" Target="../media/image36.png"/><Relationship Id="rId87" Type="http://schemas.openxmlformats.org/officeDocument/2006/relationships/customXml" Target="../ink/ink40.xml"/><Relationship Id="rId110" Type="http://schemas.openxmlformats.org/officeDocument/2006/relationships/image" Target="../media/image58.png"/><Relationship Id="rId115" Type="http://schemas.openxmlformats.org/officeDocument/2006/relationships/customXml" Target="../ink/ink54.xml"/><Relationship Id="rId61" Type="http://schemas.openxmlformats.org/officeDocument/2006/relationships/customXml" Target="../ink/ink27.xml"/><Relationship Id="rId82" Type="http://schemas.openxmlformats.org/officeDocument/2006/relationships/image" Target="../media/image44.png"/><Relationship Id="rId19" Type="http://schemas.openxmlformats.org/officeDocument/2006/relationships/customXml" Target="../ink/ink6.xml"/><Relationship Id="rId14" Type="http://schemas.openxmlformats.org/officeDocument/2006/relationships/image" Target="../media/image10.png"/><Relationship Id="rId30" Type="http://schemas.openxmlformats.org/officeDocument/2006/relationships/image" Target="../media/image18.png"/><Relationship Id="rId35" Type="http://schemas.openxmlformats.org/officeDocument/2006/relationships/customXml" Target="../ink/ink14.xml"/><Relationship Id="rId56" Type="http://schemas.openxmlformats.org/officeDocument/2006/relationships/image" Target="../media/image31.png"/><Relationship Id="rId77" Type="http://schemas.openxmlformats.org/officeDocument/2006/relationships/customXml" Target="../ink/ink35.xml"/><Relationship Id="rId100" Type="http://schemas.openxmlformats.org/officeDocument/2006/relationships/image" Target="../media/image53.png"/><Relationship Id="rId105" Type="http://schemas.openxmlformats.org/officeDocument/2006/relationships/customXml" Target="../ink/ink49.xml"/><Relationship Id="rId8" Type="http://schemas.openxmlformats.org/officeDocument/2006/relationships/image" Target="../media/image7.JPG"/><Relationship Id="rId51" Type="http://schemas.openxmlformats.org/officeDocument/2006/relationships/customXml" Target="../ink/ink22.xml"/><Relationship Id="rId72" Type="http://schemas.openxmlformats.org/officeDocument/2006/relationships/image" Target="../media/image39.png"/><Relationship Id="rId93" Type="http://schemas.openxmlformats.org/officeDocument/2006/relationships/customXml" Target="../ink/ink43.xml"/><Relationship Id="rId98" Type="http://schemas.openxmlformats.org/officeDocument/2006/relationships/image" Target="../media/image52.png"/><Relationship Id="rId121" Type="http://schemas.openxmlformats.org/officeDocument/2006/relationships/hyperlink" Target="https://economiesocialeestrie.ca/jachete/" TargetMode="External"/><Relationship Id="rId3" Type="http://schemas.openxmlformats.org/officeDocument/2006/relationships/image" Target="../media/image2.JPG"/><Relationship Id="rId25" Type="http://schemas.openxmlformats.org/officeDocument/2006/relationships/customXml" Target="../ink/ink9.xml"/><Relationship Id="rId46" Type="http://schemas.openxmlformats.org/officeDocument/2006/relationships/image" Target="../media/image26.png"/><Relationship Id="rId67" Type="http://schemas.openxmlformats.org/officeDocument/2006/relationships/customXml" Target="../ink/ink30.xml"/><Relationship Id="rId116" Type="http://schemas.openxmlformats.org/officeDocument/2006/relationships/image" Target="../media/image61.png"/><Relationship Id="rId20" Type="http://schemas.openxmlformats.org/officeDocument/2006/relationships/image" Target="../media/image13.png"/><Relationship Id="rId41" Type="http://schemas.openxmlformats.org/officeDocument/2006/relationships/customXml" Target="../ink/ink17.xml"/><Relationship Id="rId62" Type="http://schemas.openxmlformats.org/officeDocument/2006/relationships/image" Target="../media/image34.png"/><Relationship Id="rId83" Type="http://schemas.openxmlformats.org/officeDocument/2006/relationships/customXml" Target="../ink/ink38.xml"/><Relationship Id="rId88" Type="http://schemas.openxmlformats.org/officeDocument/2006/relationships/image" Target="../media/image47.png"/><Relationship Id="rId111" Type="http://schemas.openxmlformats.org/officeDocument/2006/relationships/customXml" Target="../ink/ink52.xml"/><Relationship Id="rId15" Type="http://schemas.openxmlformats.org/officeDocument/2006/relationships/customXml" Target="../ink/ink4.xml"/><Relationship Id="rId36" Type="http://schemas.openxmlformats.org/officeDocument/2006/relationships/image" Target="../media/image21.png"/><Relationship Id="rId57" Type="http://schemas.openxmlformats.org/officeDocument/2006/relationships/customXml" Target="../ink/ink25.xml"/><Relationship Id="rId106" Type="http://schemas.openxmlformats.org/officeDocument/2006/relationships/image" Target="../media/image56.png"/><Relationship Id="rId10" Type="http://schemas.openxmlformats.org/officeDocument/2006/relationships/image" Target="../media/image8.png"/><Relationship Id="rId31" Type="http://schemas.openxmlformats.org/officeDocument/2006/relationships/customXml" Target="../ink/ink12.xml"/><Relationship Id="rId52" Type="http://schemas.openxmlformats.org/officeDocument/2006/relationships/image" Target="../media/image29.png"/><Relationship Id="rId73" Type="http://schemas.openxmlformats.org/officeDocument/2006/relationships/customXml" Target="../ink/ink33.xml"/><Relationship Id="rId78" Type="http://schemas.openxmlformats.org/officeDocument/2006/relationships/image" Target="../media/image42.png"/><Relationship Id="rId94" Type="http://schemas.openxmlformats.org/officeDocument/2006/relationships/image" Target="../media/image50.png"/><Relationship Id="rId99" Type="http://schemas.openxmlformats.org/officeDocument/2006/relationships/customXml" Target="../ink/ink46.xml"/><Relationship Id="rId101" Type="http://schemas.openxmlformats.org/officeDocument/2006/relationships/customXml" Target="../ink/ink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plante, fruit, gâteau&#10;&#10;Description générée automatiquement">
            <a:extLst>
              <a:ext uri="{FF2B5EF4-FFF2-40B4-BE49-F238E27FC236}">
                <a16:creationId xmlns:a16="http://schemas.microsoft.com/office/drawing/2014/main" id="{AFA56686-65BE-463F-9526-0D4A04B3F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890" y="2846630"/>
            <a:ext cx="804215" cy="92446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932D886-18F8-4AB5-B965-2F2ADC10B3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695" y="819447"/>
            <a:ext cx="509525" cy="35891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E1412F7-9F9D-406C-A3F4-CC0F21BB5B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876" y="4799942"/>
            <a:ext cx="533400" cy="4572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8C06B9C3-7CDA-4C1B-8EFF-78251A3242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630" y="2733406"/>
            <a:ext cx="533400" cy="466725"/>
          </a:xfrm>
          <a:prstGeom prst="rect">
            <a:avLst/>
          </a:prstGeom>
        </p:spPr>
      </p:pic>
      <p:pic>
        <p:nvPicPr>
          <p:cNvPr id="15" name="Image 14" descr="Une image contenant dessin, oiseau&#10;&#10;Description générée automatiquement">
            <a:extLst>
              <a:ext uri="{FF2B5EF4-FFF2-40B4-BE49-F238E27FC236}">
                <a16:creationId xmlns:a16="http://schemas.microsoft.com/office/drawing/2014/main" id="{4EC8BAFA-5C83-4FD5-BC32-2067F5A8BF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198" y="3463015"/>
            <a:ext cx="581025" cy="49530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8058D9A9-6566-4513-8C1B-8BD52CFA46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018" y="5756962"/>
            <a:ext cx="562331" cy="488061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F46BBE87-3482-41DA-B9A6-CED2E3D58D1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012" y="5417255"/>
            <a:ext cx="498671" cy="488061"/>
          </a:xfrm>
          <a:prstGeom prst="rect">
            <a:avLst/>
          </a:prstGeom>
        </p:spPr>
      </p:pic>
      <p:grpSp>
        <p:nvGrpSpPr>
          <p:cNvPr id="126" name="Groupe 125">
            <a:extLst>
              <a:ext uri="{FF2B5EF4-FFF2-40B4-BE49-F238E27FC236}">
                <a16:creationId xmlns:a16="http://schemas.microsoft.com/office/drawing/2014/main" id="{7220318E-C53D-422D-9973-BA001A72D9EE}"/>
              </a:ext>
            </a:extLst>
          </p:cNvPr>
          <p:cNvGrpSpPr/>
          <p:nvPr/>
        </p:nvGrpSpPr>
        <p:grpSpPr>
          <a:xfrm>
            <a:off x="8021687" y="-236404"/>
            <a:ext cx="4642625" cy="7649275"/>
            <a:chOff x="7980513" y="206155"/>
            <a:chExt cx="3592440" cy="6310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23" name="Encre 122">
                  <a:extLst>
                    <a:ext uri="{FF2B5EF4-FFF2-40B4-BE49-F238E27FC236}">
                      <a16:creationId xmlns:a16="http://schemas.microsoft.com/office/drawing/2014/main" id="{4D6BF8BA-4E5B-4FA1-A42A-8A0A4B47FB57}"/>
                    </a:ext>
                  </a:extLst>
                </p14:cNvPr>
                <p14:cNvContentPartPr/>
                <p14:nvPr/>
              </p14:nvContentPartPr>
              <p14:xfrm>
                <a:off x="9208473" y="5960755"/>
                <a:ext cx="897480" cy="555840"/>
              </p14:xfrm>
            </p:contentPart>
          </mc:Choice>
          <mc:Fallback xmlns="">
            <p:pic>
              <p:nvPicPr>
                <p:cNvPr id="123" name="Encre 122">
                  <a:extLst>
                    <a:ext uri="{FF2B5EF4-FFF2-40B4-BE49-F238E27FC236}">
                      <a16:creationId xmlns:a16="http://schemas.microsoft.com/office/drawing/2014/main" id="{4D6BF8BA-4E5B-4FA1-A42A-8A0A4B47FB57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190473" y="5942755"/>
                  <a:ext cx="933120" cy="59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24" name="Encre 123">
                  <a:extLst>
                    <a:ext uri="{FF2B5EF4-FFF2-40B4-BE49-F238E27FC236}">
                      <a16:creationId xmlns:a16="http://schemas.microsoft.com/office/drawing/2014/main" id="{DE42C954-4870-43CD-9126-5205FB8DF793}"/>
                    </a:ext>
                  </a:extLst>
                </p14:cNvPr>
                <p14:cNvContentPartPr/>
                <p14:nvPr/>
              </p14:nvContentPartPr>
              <p14:xfrm>
                <a:off x="7980513" y="206155"/>
                <a:ext cx="3592440" cy="5920200"/>
              </p14:xfrm>
            </p:contentPart>
          </mc:Choice>
          <mc:Fallback xmlns="">
            <p:pic>
              <p:nvPicPr>
                <p:cNvPr id="124" name="Encre 123">
                  <a:extLst>
                    <a:ext uri="{FF2B5EF4-FFF2-40B4-BE49-F238E27FC236}">
                      <a16:creationId xmlns:a16="http://schemas.microsoft.com/office/drawing/2014/main" id="{DE42C954-4870-43CD-9126-5205FB8DF79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962513" y="188155"/>
                  <a:ext cx="3628080" cy="595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25" name="Encre 124">
                  <a:extLst>
                    <a:ext uri="{FF2B5EF4-FFF2-40B4-BE49-F238E27FC236}">
                      <a16:creationId xmlns:a16="http://schemas.microsoft.com/office/drawing/2014/main" id="{77136C86-EF9F-4AE4-AFA8-97BBE90960DD}"/>
                    </a:ext>
                  </a:extLst>
                </p14:cNvPr>
                <p14:cNvContentPartPr/>
                <p14:nvPr/>
              </p14:nvContentPartPr>
              <p14:xfrm>
                <a:off x="9416193" y="4000555"/>
                <a:ext cx="780480" cy="1931760"/>
              </p14:xfrm>
            </p:contentPart>
          </mc:Choice>
          <mc:Fallback xmlns="">
            <p:pic>
              <p:nvPicPr>
                <p:cNvPr id="125" name="Encre 124">
                  <a:extLst>
                    <a:ext uri="{FF2B5EF4-FFF2-40B4-BE49-F238E27FC236}">
                      <a16:creationId xmlns:a16="http://schemas.microsoft.com/office/drawing/2014/main" id="{77136C86-EF9F-4AE4-AFA8-97BBE90960D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9398553" y="3982555"/>
                  <a:ext cx="816120" cy="1967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28" name="Encre 127">
                <a:extLst>
                  <a:ext uri="{FF2B5EF4-FFF2-40B4-BE49-F238E27FC236}">
                    <a16:creationId xmlns:a16="http://schemas.microsoft.com/office/drawing/2014/main" id="{27B33A46-F5DB-47F2-B80D-2D0F36A9BA56}"/>
                  </a:ext>
                </a:extLst>
              </p14:cNvPr>
              <p14:cNvContentPartPr/>
              <p14:nvPr/>
            </p14:nvContentPartPr>
            <p14:xfrm>
              <a:off x="7413672" y="2618139"/>
              <a:ext cx="675000" cy="92880"/>
            </p14:xfrm>
          </p:contentPart>
        </mc:Choice>
        <mc:Fallback>
          <p:pic>
            <p:nvPicPr>
              <p:cNvPr id="128" name="Encre 127">
                <a:extLst>
                  <a:ext uri="{FF2B5EF4-FFF2-40B4-BE49-F238E27FC236}">
                    <a16:creationId xmlns:a16="http://schemas.microsoft.com/office/drawing/2014/main" id="{27B33A46-F5DB-47F2-B80D-2D0F36A9BA5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377672" y="2582139"/>
                <a:ext cx="746640" cy="16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29" name="Encre 128">
                <a:extLst>
                  <a:ext uri="{FF2B5EF4-FFF2-40B4-BE49-F238E27FC236}">
                    <a16:creationId xmlns:a16="http://schemas.microsoft.com/office/drawing/2014/main" id="{CCB4EB79-BA4F-4C70-8177-979C05592A1D}"/>
                  </a:ext>
                </a:extLst>
              </p14:cNvPr>
              <p14:cNvContentPartPr/>
              <p14:nvPr/>
            </p14:nvContentPartPr>
            <p14:xfrm>
              <a:off x="8148780" y="4630161"/>
              <a:ext cx="511560" cy="1376280"/>
            </p14:xfrm>
          </p:contentPart>
        </mc:Choice>
        <mc:Fallback>
          <p:pic>
            <p:nvPicPr>
              <p:cNvPr id="129" name="Encre 128">
                <a:extLst>
                  <a:ext uri="{FF2B5EF4-FFF2-40B4-BE49-F238E27FC236}">
                    <a16:creationId xmlns:a16="http://schemas.microsoft.com/office/drawing/2014/main" id="{CCB4EB79-BA4F-4C70-8177-979C05592A1D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112755" y="4594152"/>
                <a:ext cx="583250" cy="14479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30" name="Encre 129">
                <a:extLst>
                  <a:ext uri="{FF2B5EF4-FFF2-40B4-BE49-F238E27FC236}">
                    <a16:creationId xmlns:a16="http://schemas.microsoft.com/office/drawing/2014/main" id="{6FF1ED76-B4A3-46CC-B5DB-8D5A00AD9226}"/>
                  </a:ext>
                </a:extLst>
              </p14:cNvPr>
              <p14:cNvContentPartPr/>
              <p14:nvPr/>
            </p14:nvContentPartPr>
            <p14:xfrm>
              <a:off x="11527593" y="4160755"/>
              <a:ext cx="967680" cy="329040"/>
            </p14:xfrm>
          </p:contentPart>
        </mc:Choice>
        <mc:Fallback xmlns="">
          <p:pic>
            <p:nvPicPr>
              <p:cNvPr id="130" name="Encre 129">
                <a:extLst>
                  <a:ext uri="{FF2B5EF4-FFF2-40B4-BE49-F238E27FC236}">
                    <a16:creationId xmlns:a16="http://schemas.microsoft.com/office/drawing/2014/main" id="{6FF1ED76-B4A3-46CC-B5DB-8D5A00AD9226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1491593" y="4125115"/>
                <a:ext cx="1039320" cy="400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47" name="Groupe 146">
            <a:extLst>
              <a:ext uri="{FF2B5EF4-FFF2-40B4-BE49-F238E27FC236}">
                <a16:creationId xmlns:a16="http://schemas.microsoft.com/office/drawing/2014/main" id="{64A7CD26-4E5A-4928-8040-60811AE9FB34}"/>
              </a:ext>
            </a:extLst>
          </p:cNvPr>
          <p:cNvGrpSpPr/>
          <p:nvPr/>
        </p:nvGrpSpPr>
        <p:grpSpPr>
          <a:xfrm>
            <a:off x="2702906" y="2578753"/>
            <a:ext cx="1927080" cy="2108160"/>
            <a:chOff x="3149673" y="2415235"/>
            <a:chExt cx="1927080" cy="2108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93" name="Encre 92">
                  <a:extLst>
                    <a:ext uri="{FF2B5EF4-FFF2-40B4-BE49-F238E27FC236}">
                      <a16:creationId xmlns:a16="http://schemas.microsoft.com/office/drawing/2014/main" id="{0B3F9EA5-0165-427A-AD3C-8E0D369409BC}"/>
                    </a:ext>
                  </a:extLst>
                </p14:cNvPr>
                <p14:cNvContentPartPr/>
                <p14:nvPr/>
              </p14:nvContentPartPr>
              <p14:xfrm>
                <a:off x="3196935" y="3489934"/>
                <a:ext cx="343080" cy="639360"/>
              </p14:xfrm>
            </p:contentPart>
          </mc:Choice>
          <mc:Fallback xmlns="">
            <p:pic>
              <p:nvPicPr>
                <p:cNvPr id="93" name="Encre 92">
                  <a:extLst>
                    <a:ext uri="{FF2B5EF4-FFF2-40B4-BE49-F238E27FC236}">
                      <a16:creationId xmlns:a16="http://schemas.microsoft.com/office/drawing/2014/main" id="{0B3F9EA5-0165-427A-AD3C-8E0D369409BC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188295" y="3480934"/>
                  <a:ext cx="360720" cy="65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94" name="Encre 93">
                  <a:extLst>
                    <a:ext uri="{FF2B5EF4-FFF2-40B4-BE49-F238E27FC236}">
                      <a16:creationId xmlns:a16="http://schemas.microsoft.com/office/drawing/2014/main" id="{84538435-5C5E-43B0-880C-B935BD61B7CB}"/>
                    </a:ext>
                  </a:extLst>
                </p14:cNvPr>
                <p14:cNvContentPartPr/>
                <p14:nvPr/>
              </p14:nvContentPartPr>
              <p14:xfrm>
                <a:off x="3630375" y="3485254"/>
                <a:ext cx="419040" cy="579240"/>
              </p14:xfrm>
            </p:contentPart>
          </mc:Choice>
          <mc:Fallback xmlns="">
            <p:pic>
              <p:nvPicPr>
                <p:cNvPr id="94" name="Encre 93">
                  <a:extLst>
                    <a:ext uri="{FF2B5EF4-FFF2-40B4-BE49-F238E27FC236}">
                      <a16:creationId xmlns:a16="http://schemas.microsoft.com/office/drawing/2014/main" id="{84538435-5C5E-43B0-880C-B935BD61B7CB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621735" y="3476254"/>
                  <a:ext cx="436680" cy="59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95" name="Encre 94">
                  <a:extLst>
                    <a:ext uri="{FF2B5EF4-FFF2-40B4-BE49-F238E27FC236}">
                      <a16:creationId xmlns:a16="http://schemas.microsoft.com/office/drawing/2014/main" id="{CE461BA7-C0F5-4F02-876F-016EB06FFB3B}"/>
                    </a:ext>
                  </a:extLst>
                </p14:cNvPr>
                <p14:cNvContentPartPr/>
                <p14:nvPr/>
              </p14:nvContentPartPr>
              <p14:xfrm>
                <a:off x="4096575" y="3462574"/>
                <a:ext cx="391680" cy="610560"/>
              </p14:xfrm>
            </p:contentPart>
          </mc:Choice>
          <mc:Fallback xmlns="">
            <p:pic>
              <p:nvPicPr>
                <p:cNvPr id="95" name="Encre 94">
                  <a:extLst>
                    <a:ext uri="{FF2B5EF4-FFF2-40B4-BE49-F238E27FC236}">
                      <a16:creationId xmlns:a16="http://schemas.microsoft.com/office/drawing/2014/main" id="{CE461BA7-C0F5-4F02-876F-016EB06FFB3B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087935" y="3453574"/>
                  <a:ext cx="409320" cy="62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97" name="Encre 96">
                  <a:extLst>
                    <a:ext uri="{FF2B5EF4-FFF2-40B4-BE49-F238E27FC236}">
                      <a16:creationId xmlns:a16="http://schemas.microsoft.com/office/drawing/2014/main" id="{D81E4677-3F63-4F3E-9EE1-50CA6D8E17F2}"/>
                    </a:ext>
                  </a:extLst>
                </p14:cNvPr>
                <p14:cNvContentPartPr/>
                <p14:nvPr/>
              </p14:nvContentPartPr>
              <p14:xfrm>
                <a:off x="3226095" y="2817454"/>
                <a:ext cx="390240" cy="504720"/>
              </p14:xfrm>
            </p:contentPart>
          </mc:Choice>
          <mc:Fallback xmlns="">
            <p:pic>
              <p:nvPicPr>
                <p:cNvPr id="97" name="Encre 96">
                  <a:extLst>
                    <a:ext uri="{FF2B5EF4-FFF2-40B4-BE49-F238E27FC236}">
                      <a16:creationId xmlns:a16="http://schemas.microsoft.com/office/drawing/2014/main" id="{D81E4677-3F63-4F3E-9EE1-50CA6D8E17F2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217455" y="2808454"/>
                  <a:ext cx="407880" cy="52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98" name="Encre 97">
                  <a:extLst>
                    <a:ext uri="{FF2B5EF4-FFF2-40B4-BE49-F238E27FC236}">
                      <a16:creationId xmlns:a16="http://schemas.microsoft.com/office/drawing/2014/main" id="{F8925426-30BB-4E7A-8931-5B62B064B6B7}"/>
                    </a:ext>
                  </a:extLst>
                </p14:cNvPr>
                <p14:cNvContentPartPr/>
                <p14:nvPr/>
              </p14:nvContentPartPr>
              <p14:xfrm>
                <a:off x="3630735" y="2883334"/>
                <a:ext cx="394560" cy="516600"/>
              </p14:xfrm>
            </p:contentPart>
          </mc:Choice>
          <mc:Fallback xmlns="">
            <p:pic>
              <p:nvPicPr>
                <p:cNvPr id="98" name="Encre 97">
                  <a:extLst>
                    <a:ext uri="{FF2B5EF4-FFF2-40B4-BE49-F238E27FC236}">
                      <a16:creationId xmlns:a16="http://schemas.microsoft.com/office/drawing/2014/main" id="{F8925426-30BB-4E7A-8931-5B62B064B6B7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621735" y="2874334"/>
                  <a:ext cx="412200" cy="53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99" name="Encre 98">
                  <a:extLst>
                    <a:ext uri="{FF2B5EF4-FFF2-40B4-BE49-F238E27FC236}">
                      <a16:creationId xmlns:a16="http://schemas.microsoft.com/office/drawing/2014/main" id="{C25B6A6D-720F-4A07-AA6A-119640497D1C}"/>
                    </a:ext>
                  </a:extLst>
                </p14:cNvPr>
                <p14:cNvContentPartPr/>
                <p14:nvPr/>
              </p14:nvContentPartPr>
              <p14:xfrm>
                <a:off x="4102335" y="2702614"/>
                <a:ext cx="389880" cy="543960"/>
              </p14:xfrm>
            </p:contentPart>
          </mc:Choice>
          <mc:Fallback xmlns="">
            <p:pic>
              <p:nvPicPr>
                <p:cNvPr id="99" name="Encre 98">
                  <a:extLst>
                    <a:ext uri="{FF2B5EF4-FFF2-40B4-BE49-F238E27FC236}">
                      <a16:creationId xmlns:a16="http://schemas.microsoft.com/office/drawing/2014/main" id="{C25B6A6D-720F-4A07-AA6A-119640497D1C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093335" y="2693614"/>
                  <a:ext cx="407520" cy="56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133" name="Encre 132">
                  <a:extLst>
                    <a:ext uri="{FF2B5EF4-FFF2-40B4-BE49-F238E27FC236}">
                      <a16:creationId xmlns:a16="http://schemas.microsoft.com/office/drawing/2014/main" id="{3E8E69EE-123C-445A-9615-976FFB7D86FD}"/>
                    </a:ext>
                  </a:extLst>
                </p14:cNvPr>
                <p14:cNvContentPartPr/>
                <p14:nvPr/>
              </p14:nvContentPartPr>
              <p14:xfrm>
                <a:off x="3149673" y="2415955"/>
                <a:ext cx="137520" cy="195120"/>
              </p14:xfrm>
            </p:contentPart>
          </mc:Choice>
          <mc:Fallback xmlns="">
            <p:pic>
              <p:nvPicPr>
                <p:cNvPr id="133" name="Encre 132">
                  <a:extLst>
                    <a:ext uri="{FF2B5EF4-FFF2-40B4-BE49-F238E27FC236}">
                      <a16:creationId xmlns:a16="http://schemas.microsoft.com/office/drawing/2014/main" id="{3E8E69EE-123C-445A-9615-976FFB7D86FD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131673" y="2397955"/>
                  <a:ext cx="17316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134" name="Encre 133">
                  <a:extLst>
                    <a:ext uri="{FF2B5EF4-FFF2-40B4-BE49-F238E27FC236}">
                      <a16:creationId xmlns:a16="http://schemas.microsoft.com/office/drawing/2014/main" id="{B2E874BD-7975-4A4A-B351-2364BDA62061}"/>
                    </a:ext>
                  </a:extLst>
                </p14:cNvPr>
                <p14:cNvContentPartPr/>
                <p14:nvPr/>
              </p14:nvContentPartPr>
              <p14:xfrm>
                <a:off x="3320673" y="2494795"/>
                <a:ext cx="70200" cy="127440"/>
              </p14:xfrm>
            </p:contentPart>
          </mc:Choice>
          <mc:Fallback xmlns="">
            <p:pic>
              <p:nvPicPr>
                <p:cNvPr id="134" name="Encre 133">
                  <a:extLst>
                    <a:ext uri="{FF2B5EF4-FFF2-40B4-BE49-F238E27FC236}">
                      <a16:creationId xmlns:a16="http://schemas.microsoft.com/office/drawing/2014/main" id="{B2E874BD-7975-4A4A-B351-2364BDA62061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302673" y="2477155"/>
                  <a:ext cx="10584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135" name="Encre 134">
                  <a:extLst>
                    <a:ext uri="{FF2B5EF4-FFF2-40B4-BE49-F238E27FC236}">
                      <a16:creationId xmlns:a16="http://schemas.microsoft.com/office/drawing/2014/main" id="{316F0255-110B-4E3F-8572-80BBB474A8AB}"/>
                    </a:ext>
                  </a:extLst>
                </p14:cNvPr>
                <p14:cNvContentPartPr/>
                <p14:nvPr/>
              </p14:nvContentPartPr>
              <p14:xfrm>
                <a:off x="3493473" y="2419915"/>
                <a:ext cx="203400" cy="332640"/>
              </p14:xfrm>
            </p:contentPart>
          </mc:Choice>
          <mc:Fallback xmlns="">
            <p:pic>
              <p:nvPicPr>
                <p:cNvPr id="135" name="Encre 134">
                  <a:extLst>
                    <a:ext uri="{FF2B5EF4-FFF2-40B4-BE49-F238E27FC236}">
                      <a16:creationId xmlns:a16="http://schemas.microsoft.com/office/drawing/2014/main" id="{316F0255-110B-4E3F-8572-80BBB474A8AB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475473" y="2402275"/>
                  <a:ext cx="239040" cy="36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136" name="Encre 135">
                  <a:extLst>
                    <a:ext uri="{FF2B5EF4-FFF2-40B4-BE49-F238E27FC236}">
                      <a16:creationId xmlns:a16="http://schemas.microsoft.com/office/drawing/2014/main" id="{EB49AB50-211C-489D-AED3-2AC1FC5C1BEB}"/>
                    </a:ext>
                  </a:extLst>
                </p14:cNvPr>
                <p14:cNvContentPartPr/>
                <p14:nvPr/>
              </p14:nvContentPartPr>
              <p14:xfrm>
                <a:off x="3938073" y="2418835"/>
                <a:ext cx="162720" cy="154800"/>
              </p14:xfrm>
            </p:contentPart>
          </mc:Choice>
          <mc:Fallback xmlns="">
            <p:pic>
              <p:nvPicPr>
                <p:cNvPr id="136" name="Encre 135">
                  <a:extLst>
                    <a:ext uri="{FF2B5EF4-FFF2-40B4-BE49-F238E27FC236}">
                      <a16:creationId xmlns:a16="http://schemas.microsoft.com/office/drawing/2014/main" id="{EB49AB50-211C-489D-AED3-2AC1FC5C1BEB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920073" y="2401195"/>
                  <a:ext cx="19836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137" name="Encre 136">
                  <a:extLst>
                    <a:ext uri="{FF2B5EF4-FFF2-40B4-BE49-F238E27FC236}">
                      <a16:creationId xmlns:a16="http://schemas.microsoft.com/office/drawing/2014/main" id="{64B5CE49-3AB3-4DA7-BE48-C133AD175729}"/>
                    </a:ext>
                  </a:extLst>
                </p14:cNvPr>
                <p14:cNvContentPartPr/>
                <p14:nvPr/>
              </p14:nvContentPartPr>
              <p14:xfrm>
                <a:off x="4154793" y="2419195"/>
                <a:ext cx="135720" cy="153360"/>
              </p14:xfrm>
            </p:contentPart>
          </mc:Choice>
          <mc:Fallback xmlns="">
            <p:pic>
              <p:nvPicPr>
                <p:cNvPr id="137" name="Encre 136">
                  <a:extLst>
                    <a:ext uri="{FF2B5EF4-FFF2-40B4-BE49-F238E27FC236}">
                      <a16:creationId xmlns:a16="http://schemas.microsoft.com/office/drawing/2014/main" id="{64B5CE49-3AB3-4DA7-BE48-C133AD175729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137153" y="2401555"/>
                  <a:ext cx="17136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138" name="Encre 137">
                  <a:extLst>
                    <a:ext uri="{FF2B5EF4-FFF2-40B4-BE49-F238E27FC236}">
                      <a16:creationId xmlns:a16="http://schemas.microsoft.com/office/drawing/2014/main" id="{2AEA8420-1A6B-4C8A-8B44-338AE0D436C2}"/>
                    </a:ext>
                  </a:extLst>
                </p14:cNvPr>
                <p14:cNvContentPartPr/>
                <p14:nvPr/>
              </p14:nvContentPartPr>
              <p14:xfrm>
                <a:off x="4379793" y="2416315"/>
                <a:ext cx="356040" cy="165240"/>
              </p14:xfrm>
            </p:contentPart>
          </mc:Choice>
          <mc:Fallback xmlns="">
            <p:pic>
              <p:nvPicPr>
                <p:cNvPr id="138" name="Encre 137">
                  <a:extLst>
                    <a:ext uri="{FF2B5EF4-FFF2-40B4-BE49-F238E27FC236}">
                      <a16:creationId xmlns:a16="http://schemas.microsoft.com/office/drawing/2014/main" id="{2AEA8420-1A6B-4C8A-8B44-338AE0D436C2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362153" y="2398315"/>
                  <a:ext cx="391680" cy="20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139" name="Encre 138">
                  <a:extLst>
                    <a:ext uri="{FF2B5EF4-FFF2-40B4-BE49-F238E27FC236}">
                      <a16:creationId xmlns:a16="http://schemas.microsoft.com/office/drawing/2014/main" id="{1D275CD4-EB7B-44F9-87A4-A69785151255}"/>
                    </a:ext>
                  </a:extLst>
                </p14:cNvPr>
                <p14:cNvContentPartPr/>
                <p14:nvPr/>
              </p14:nvContentPartPr>
              <p14:xfrm>
                <a:off x="4803873" y="2415235"/>
                <a:ext cx="272880" cy="140760"/>
              </p14:xfrm>
            </p:contentPart>
          </mc:Choice>
          <mc:Fallback xmlns="">
            <p:pic>
              <p:nvPicPr>
                <p:cNvPr id="139" name="Encre 138">
                  <a:extLst>
                    <a:ext uri="{FF2B5EF4-FFF2-40B4-BE49-F238E27FC236}">
                      <a16:creationId xmlns:a16="http://schemas.microsoft.com/office/drawing/2014/main" id="{1D275CD4-EB7B-44F9-87A4-A69785151255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786233" y="2397595"/>
                  <a:ext cx="30852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140" name="Encre 139">
                  <a:extLst>
                    <a:ext uri="{FF2B5EF4-FFF2-40B4-BE49-F238E27FC236}">
                      <a16:creationId xmlns:a16="http://schemas.microsoft.com/office/drawing/2014/main" id="{CBA57947-C7E0-48C5-90F8-F8F4FB791E0A}"/>
                    </a:ext>
                  </a:extLst>
                </p14:cNvPr>
                <p14:cNvContentPartPr/>
                <p14:nvPr/>
              </p14:nvContentPartPr>
              <p14:xfrm>
                <a:off x="3193953" y="4207675"/>
                <a:ext cx="171000" cy="302760"/>
              </p14:xfrm>
            </p:contentPart>
          </mc:Choice>
          <mc:Fallback xmlns="">
            <p:pic>
              <p:nvPicPr>
                <p:cNvPr id="140" name="Encre 139">
                  <a:extLst>
                    <a:ext uri="{FF2B5EF4-FFF2-40B4-BE49-F238E27FC236}">
                      <a16:creationId xmlns:a16="http://schemas.microsoft.com/office/drawing/2014/main" id="{CBA57947-C7E0-48C5-90F8-F8F4FB791E0A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3175953" y="4189675"/>
                  <a:ext cx="206640" cy="33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141" name="Encre 140">
                  <a:extLst>
                    <a:ext uri="{FF2B5EF4-FFF2-40B4-BE49-F238E27FC236}">
                      <a16:creationId xmlns:a16="http://schemas.microsoft.com/office/drawing/2014/main" id="{BA79F23F-A822-430B-B29A-5D2204F58C82}"/>
                    </a:ext>
                  </a:extLst>
                </p14:cNvPr>
                <p14:cNvContentPartPr/>
                <p14:nvPr/>
              </p14:nvContentPartPr>
              <p14:xfrm>
                <a:off x="3426513" y="4272115"/>
                <a:ext cx="132840" cy="251280"/>
              </p14:xfrm>
            </p:contentPart>
          </mc:Choice>
          <mc:Fallback xmlns="">
            <p:pic>
              <p:nvPicPr>
                <p:cNvPr id="141" name="Encre 140">
                  <a:extLst>
                    <a:ext uri="{FF2B5EF4-FFF2-40B4-BE49-F238E27FC236}">
                      <a16:creationId xmlns:a16="http://schemas.microsoft.com/office/drawing/2014/main" id="{BA79F23F-A822-430B-B29A-5D2204F58C82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3408513" y="4254475"/>
                  <a:ext cx="16848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142" name="Encre 141">
                  <a:extLst>
                    <a:ext uri="{FF2B5EF4-FFF2-40B4-BE49-F238E27FC236}">
                      <a16:creationId xmlns:a16="http://schemas.microsoft.com/office/drawing/2014/main" id="{6192598E-81C5-4C9A-A0D9-3533DD6DAB9D}"/>
                    </a:ext>
                  </a:extLst>
                </p14:cNvPr>
                <p14:cNvContentPartPr/>
                <p14:nvPr/>
              </p14:nvContentPartPr>
              <p14:xfrm>
                <a:off x="3611193" y="4177435"/>
                <a:ext cx="97920" cy="316080"/>
              </p14:xfrm>
            </p:contentPart>
          </mc:Choice>
          <mc:Fallback xmlns="">
            <p:pic>
              <p:nvPicPr>
                <p:cNvPr id="142" name="Encre 141">
                  <a:extLst>
                    <a:ext uri="{FF2B5EF4-FFF2-40B4-BE49-F238E27FC236}">
                      <a16:creationId xmlns:a16="http://schemas.microsoft.com/office/drawing/2014/main" id="{6192598E-81C5-4C9A-A0D9-3533DD6DAB9D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3593553" y="4159435"/>
                  <a:ext cx="133560" cy="35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143" name="Encre 142">
                  <a:extLst>
                    <a:ext uri="{FF2B5EF4-FFF2-40B4-BE49-F238E27FC236}">
                      <a16:creationId xmlns:a16="http://schemas.microsoft.com/office/drawing/2014/main" id="{D88F78B3-28A5-4817-A9D7-20B0A87E1778}"/>
                    </a:ext>
                  </a:extLst>
                </p14:cNvPr>
                <p14:cNvContentPartPr/>
                <p14:nvPr/>
              </p14:nvContentPartPr>
              <p14:xfrm>
                <a:off x="3633873" y="4238635"/>
                <a:ext cx="424080" cy="191160"/>
              </p14:xfrm>
            </p:contentPart>
          </mc:Choice>
          <mc:Fallback xmlns="">
            <p:pic>
              <p:nvPicPr>
                <p:cNvPr id="143" name="Encre 142">
                  <a:extLst>
                    <a:ext uri="{FF2B5EF4-FFF2-40B4-BE49-F238E27FC236}">
                      <a16:creationId xmlns:a16="http://schemas.microsoft.com/office/drawing/2014/main" id="{D88F78B3-28A5-4817-A9D7-20B0A87E1778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616233" y="4220995"/>
                  <a:ext cx="459720" cy="22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144" name="Encre 143">
                  <a:extLst>
                    <a:ext uri="{FF2B5EF4-FFF2-40B4-BE49-F238E27FC236}">
                      <a16:creationId xmlns:a16="http://schemas.microsoft.com/office/drawing/2014/main" id="{480C86D5-D0AC-407A-B82A-82695BF1FCEA}"/>
                    </a:ext>
                  </a:extLst>
                </p14:cNvPr>
                <p14:cNvContentPartPr/>
                <p14:nvPr/>
              </p14:nvContentPartPr>
              <p14:xfrm>
                <a:off x="4005393" y="4066195"/>
                <a:ext cx="1440" cy="23040"/>
              </p14:xfrm>
            </p:contentPart>
          </mc:Choice>
          <mc:Fallback xmlns="">
            <p:pic>
              <p:nvPicPr>
                <p:cNvPr id="144" name="Encre 143">
                  <a:extLst>
                    <a:ext uri="{FF2B5EF4-FFF2-40B4-BE49-F238E27FC236}">
                      <a16:creationId xmlns:a16="http://schemas.microsoft.com/office/drawing/2014/main" id="{480C86D5-D0AC-407A-B82A-82695BF1FCEA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3987393" y="4048555"/>
                  <a:ext cx="3708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145" name="Encre 144">
                  <a:extLst>
                    <a:ext uri="{FF2B5EF4-FFF2-40B4-BE49-F238E27FC236}">
                      <a16:creationId xmlns:a16="http://schemas.microsoft.com/office/drawing/2014/main" id="{F71F1D49-5283-486A-944B-17284A58CECC}"/>
                    </a:ext>
                  </a:extLst>
                </p14:cNvPr>
                <p14:cNvContentPartPr/>
                <p14:nvPr/>
              </p14:nvContentPartPr>
              <p14:xfrm>
                <a:off x="4090353" y="4146835"/>
                <a:ext cx="146880" cy="233640"/>
              </p14:xfrm>
            </p:contentPart>
          </mc:Choice>
          <mc:Fallback xmlns="">
            <p:pic>
              <p:nvPicPr>
                <p:cNvPr id="145" name="Encre 144">
                  <a:extLst>
                    <a:ext uri="{FF2B5EF4-FFF2-40B4-BE49-F238E27FC236}">
                      <a16:creationId xmlns:a16="http://schemas.microsoft.com/office/drawing/2014/main" id="{F71F1D49-5283-486A-944B-17284A58CECC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072353" y="4128835"/>
                  <a:ext cx="18252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146" name="Encre 145">
                  <a:extLst>
                    <a:ext uri="{FF2B5EF4-FFF2-40B4-BE49-F238E27FC236}">
                      <a16:creationId xmlns:a16="http://schemas.microsoft.com/office/drawing/2014/main" id="{D5C7FB29-50CA-4B25-A7A2-BEF230123659}"/>
                    </a:ext>
                  </a:extLst>
                </p14:cNvPr>
                <p14:cNvContentPartPr/>
                <p14:nvPr/>
              </p14:nvContentPartPr>
              <p14:xfrm>
                <a:off x="4342353" y="4060075"/>
                <a:ext cx="275760" cy="301680"/>
              </p14:xfrm>
            </p:contentPart>
          </mc:Choice>
          <mc:Fallback xmlns="">
            <p:pic>
              <p:nvPicPr>
                <p:cNvPr id="146" name="Encre 145">
                  <a:extLst>
                    <a:ext uri="{FF2B5EF4-FFF2-40B4-BE49-F238E27FC236}">
                      <a16:creationId xmlns:a16="http://schemas.microsoft.com/office/drawing/2014/main" id="{D5C7FB29-50CA-4B25-A7A2-BEF230123659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324353" y="4042075"/>
                  <a:ext cx="311400" cy="337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8" name="Groupe 157">
            <a:extLst>
              <a:ext uri="{FF2B5EF4-FFF2-40B4-BE49-F238E27FC236}">
                <a16:creationId xmlns:a16="http://schemas.microsoft.com/office/drawing/2014/main" id="{C499F64D-8FA4-4BA9-9ED7-55D166581AB3}"/>
              </a:ext>
            </a:extLst>
          </p:cNvPr>
          <p:cNvGrpSpPr/>
          <p:nvPr/>
        </p:nvGrpSpPr>
        <p:grpSpPr>
          <a:xfrm>
            <a:off x="4078113" y="3326035"/>
            <a:ext cx="502920" cy="291240"/>
            <a:chOff x="4078113" y="3326035"/>
            <a:chExt cx="502920" cy="291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155" name="Encre 154">
                  <a:extLst>
                    <a:ext uri="{FF2B5EF4-FFF2-40B4-BE49-F238E27FC236}">
                      <a16:creationId xmlns:a16="http://schemas.microsoft.com/office/drawing/2014/main" id="{22995D9D-8CAA-4392-9165-F5BB5C6AAEE8}"/>
                    </a:ext>
                  </a:extLst>
                </p14:cNvPr>
                <p14:cNvContentPartPr/>
                <p14:nvPr/>
              </p14:nvContentPartPr>
              <p14:xfrm>
                <a:off x="4078113" y="3326035"/>
                <a:ext cx="136440" cy="273960"/>
              </p14:xfrm>
            </p:contentPart>
          </mc:Choice>
          <mc:Fallback xmlns="">
            <p:pic>
              <p:nvPicPr>
                <p:cNvPr id="155" name="Encre 154">
                  <a:extLst>
                    <a:ext uri="{FF2B5EF4-FFF2-40B4-BE49-F238E27FC236}">
                      <a16:creationId xmlns:a16="http://schemas.microsoft.com/office/drawing/2014/main" id="{22995D9D-8CAA-4392-9165-F5BB5C6AAEE8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060113" y="3308395"/>
                  <a:ext cx="172080" cy="30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156" name="Encre 155">
                  <a:extLst>
                    <a:ext uri="{FF2B5EF4-FFF2-40B4-BE49-F238E27FC236}">
                      <a16:creationId xmlns:a16="http://schemas.microsoft.com/office/drawing/2014/main" id="{7B51937E-2898-4A4E-819F-5B53354EE357}"/>
                    </a:ext>
                  </a:extLst>
                </p14:cNvPr>
                <p14:cNvContentPartPr/>
                <p14:nvPr/>
              </p14:nvContentPartPr>
              <p14:xfrm>
                <a:off x="4138233" y="3418555"/>
                <a:ext cx="366120" cy="57600"/>
              </p14:xfrm>
            </p:contentPart>
          </mc:Choice>
          <mc:Fallback xmlns="">
            <p:pic>
              <p:nvPicPr>
                <p:cNvPr id="156" name="Encre 155">
                  <a:extLst>
                    <a:ext uri="{FF2B5EF4-FFF2-40B4-BE49-F238E27FC236}">
                      <a16:creationId xmlns:a16="http://schemas.microsoft.com/office/drawing/2014/main" id="{7B51937E-2898-4A4E-819F-5B53354EE357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120233" y="3400915"/>
                  <a:ext cx="40176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157" name="Encre 156">
                  <a:extLst>
                    <a:ext uri="{FF2B5EF4-FFF2-40B4-BE49-F238E27FC236}">
                      <a16:creationId xmlns:a16="http://schemas.microsoft.com/office/drawing/2014/main" id="{CD2819B9-D87E-4B4F-B69D-F99DA55DD603}"/>
                    </a:ext>
                  </a:extLst>
                </p14:cNvPr>
                <p14:cNvContentPartPr/>
                <p14:nvPr/>
              </p14:nvContentPartPr>
              <p14:xfrm>
                <a:off x="4404993" y="3326395"/>
                <a:ext cx="176040" cy="290880"/>
              </p14:xfrm>
            </p:contentPart>
          </mc:Choice>
          <mc:Fallback xmlns="">
            <p:pic>
              <p:nvPicPr>
                <p:cNvPr id="157" name="Encre 156">
                  <a:extLst>
                    <a:ext uri="{FF2B5EF4-FFF2-40B4-BE49-F238E27FC236}">
                      <a16:creationId xmlns:a16="http://schemas.microsoft.com/office/drawing/2014/main" id="{CD2819B9-D87E-4B4F-B69D-F99DA55DD603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4386993" y="3308755"/>
                  <a:ext cx="211680" cy="326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1" name="Groupe 180">
            <a:extLst>
              <a:ext uri="{FF2B5EF4-FFF2-40B4-BE49-F238E27FC236}">
                <a16:creationId xmlns:a16="http://schemas.microsoft.com/office/drawing/2014/main" id="{D58A4FD9-3EC5-4F64-B655-0D3F53CDD061}"/>
              </a:ext>
            </a:extLst>
          </p:cNvPr>
          <p:cNvGrpSpPr/>
          <p:nvPr/>
        </p:nvGrpSpPr>
        <p:grpSpPr>
          <a:xfrm>
            <a:off x="-29674" y="-40168"/>
            <a:ext cx="4350967" cy="666006"/>
            <a:chOff x="1021353" y="-106925"/>
            <a:chExt cx="5785560" cy="885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159" name="Encre 158">
                  <a:extLst>
                    <a:ext uri="{FF2B5EF4-FFF2-40B4-BE49-F238E27FC236}">
                      <a16:creationId xmlns:a16="http://schemas.microsoft.com/office/drawing/2014/main" id="{00D2193A-CFF5-4DC6-9E5E-B197C72CFFBA}"/>
                    </a:ext>
                  </a:extLst>
                </p14:cNvPr>
                <p14:cNvContentPartPr/>
                <p14:nvPr/>
              </p14:nvContentPartPr>
              <p14:xfrm>
                <a:off x="1254273" y="25915"/>
                <a:ext cx="65520" cy="463320"/>
              </p14:xfrm>
            </p:contentPart>
          </mc:Choice>
          <mc:Fallback xmlns="">
            <p:pic>
              <p:nvPicPr>
                <p:cNvPr id="159" name="Encre 158">
                  <a:extLst>
                    <a:ext uri="{FF2B5EF4-FFF2-40B4-BE49-F238E27FC236}">
                      <a16:creationId xmlns:a16="http://schemas.microsoft.com/office/drawing/2014/main" id="{00D2193A-CFF5-4DC6-9E5E-B197C72CFFBA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1236273" y="8275"/>
                  <a:ext cx="101160" cy="49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160" name="Encre 159">
                  <a:extLst>
                    <a:ext uri="{FF2B5EF4-FFF2-40B4-BE49-F238E27FC236}">
                      <a16:creationId xmlns:a16="http://schemas.microsoft.com/office/drawing/2014/main" id="{73B51D8F-8252-4E6E-9CB1-DFA1C9DD503B}"/>
                    </a:ext>
                  </a:extLst>
                </p14:cNvPr>
                <p14:cNvContentPartPr/>
                <p14:nvPr/>
              </p14:nvContentPartPr>
              <p14:xfrm>
                <a:off x="1021353" y="35635"/>
                <a:ext cx="652320" cy="579240"/>
              </p14:xfrm>
            </p:contentPart>
          </mc:Choice>
          <mc:Fallback xmlns="">
            <p:pic>
              <p:nvPicPr>
                <p:cNvPr id="160" name="Encre 159">
                  <a:extLst>
                    <a:ext uri="{FF2B5EF4-FFF2-40B4-BE49-F238E27FC236}">
                      <a16:creationId xmlns:a16="http://schemas.microsoft.com/office/drawing/2014/main" id="{73B51D8F-8252-4E6E-9CB1-DFA1C9DD503B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1003713" y="17635"/>
                  <a:ext cx="687960" cy="61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161" name="Encre 160">
                  <a:extLst>
                    <a:ext uri="{FF2B5EF4-FFF2-40B4-BE49-F238E27FC236}">
                      <a16:creationId xmlns:a16="http://schemas.microsoft.com/office/drawing/2014/main" id="{47AA334F-70E0-42E5-9A9E-4628A5FB7ABB}"/>
                    </a:ext>
                  </a:extLst>
                </p14:cNvPr>
                <p14:cNvContentPartPr/>
                <p14:nvPr/>
              </p14:nvContentPartPr>
              <p14:xfrm>
                <a:off x="1693833" y="261715"/>
                <a:ext cx="19080" cy="288000"/>
              </p14:xfrm>
            </p:contentPart>
          </mc:Choice>
          <mc:Fallback xmlns="">
            <p:pic>
              <p:nvPicPr>
                <p:cNvPr id="161" name="Encre 160">
                  <a:extLst>
                    <a:ext uri="{FF2B5EF4-FFF2-40B4-BE49-F238E27FC236}">
                      <a16:creationId xmlns:a16="http://schemas.microsoft.com/office/drawing/2014/main" id="{47AA334F-70E0-42E5-9A9E-4628A5FB7ABB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1675833" y="244075"/>
                  <a:ext cx="54720" cy="32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162" name="Encre 161">
                  <a:extLst>
                    <a:ext uri="{FF2B5EF4-FFF2-40B4-BE49-F238E27FC236}">
                      <a16:creationId xmlns:a16="http://schemas.microsoft.com/office/drawing/2014/main" id="{0B394F3B-1F3A-47BD-9088-6A4844A85810}"/>
                    </a:ext>
                  </a:extLst>
                </p14:cNvPr>
                <p14:cNvContentPartPr/>
                <p14:nvPr/>
              </p14:nvContentPartPr>
              <p14:xfrm>
                <a:off x="1671513" y="124555"/>
                <a:ext cx="9000" cy="33120"/>
              </p14:xfrm>
            </p:contentPart>
          </mc:Choice>
          <mc:Fallback xmlns="">
            <p:pic>
              <p:nvPicPr>
                <p:cNvPr id="162" name="Encre 161">
                  <a:extLst>
                    <a:ext uri="{FF2B5EF4-FFF2-40B4-BE49-F238E27FC236}">
                      <a16:creationId xmlns:a16="http://schemas.microsoft.com/office/drawing/2014/main" id="{0B394F3B-1F3A-47BD-9088-6A4844A85810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1653873" y="106915"/>
                  <a:ext cx="4464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163" name="Encre 162">
                  <a:extLst>
                    <a:ext uri="{FF2B5EF4-FFF2-40B4-BE49-F238E27FC236}">
                      <a16:creationId xmlns:a16="http://schemas.microsoft.com/office/drawing/2014/main" id="{E7764D86-53BB-4C21-A0CA-4E900659AE49}"/>
                    </a:ext>
                  </a:extLst>
                </p14:cNvPr>
                <p14:cNvContentPartPr/>
                <p14:nvPr/>
              </p14:nvContentPartPr>
              <p14:xfrm>
                <a:off x="1846833" y="232555"/>
                <a:ext cx="748800" cy="546120"/>
              </p14:xfrm>
            </p:contentPart>
          </mc:Choice>
          <mc:Fallback xmlns="">
            <p:pic>
              <p:nvPicPr>
                <p:cNvPr id="163" name="Encre 162">
                  <a:extLst>
                    <a:ext uri="{FF2B5EF4-FFF2-40B4-BE49-F238E27FC236}">
                      <a16:creationId xmlns:a16="http://schemas.microsoft.com/office/drawing/2014/main" id="{E7764D86-53BB-4C21-A0CA-4E900659AE49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1828833" y="214555"/>
                  <a:ext cx="784440" cy="58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164" name="Encre 163">
                  <a:extLst>
                    <a:ext uri="{FF2B5EF4-FFF2-40B4-BE49-F238E27FC236}">
                      <a16:creationId xmlns:a16="http://schemas.microsoft.com/office/drawing/2014/main" id="{E451508F-BD8E-4284-A2E7-2A138D383D2E}"/>
                    </a:ext>
                  </a:extLst>
                </p14:cNvPr>
                <p14:cNvContentPartPr/>
                <p14:nvPr/>
              </p14:nvContentPartPr>
              <p14:xfrm>
                <a:off x="1803273" y="110875"/>
                <a:ext cx="6480" cy="11160"/>
              </p14:xfrm>
            </p:contentPart>
          </mc:Choice>
          <mc:Fallback xmlns="">
            <p:pic>
              <p:nvPicPr>
                <p:cNvPr id="164" name="Encre 163">
                  <a:extLst>
                    <a:ext uri="{FF2B5EF4-FFF2-40B4-BE49-F238E27FC236}">
                      <a16:creationId xmlns:a16="http://schemas.microsoft.com/office/drawing/2014/main" id="{E451508F-BD8E-4284-A2E7-2A138D383D2E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1785273" y="92875"/>
                  <a:ext cx="4212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165" name="Encre 164">
                  <a:extLst>
                    <a:ext uri="{FF2B5EF4-FFF2-40B4-BE49-F238E27FC236}">
                      <a16:creationId xmlns:a16="http://schemas.microsoft.com/office/drawing/2014/main" id="{8C12C9C8-3FFC-4E51-9298-7DBDD882EDB4}"/>
                    </a:ext>
                  </a:extLst>
                </p14:cNvPr>
                <p14:cNvContentPartPr/>
                <p14:nvPr/>
              </p14:nvContentPartPr>
              <p14:xfrm>
                <a:off x="2667633" y="245515"/>
                <a:ext cx="271800" cy="263520"/>
              </p14:xfrm>
            </p:contentPart>
          </mc:Choice>
          <mc:Fallback xmlns="">
            <p:pic>
              <p:nvPicPr>
                <p:cNvPr id="165" name="Encre 164">
                  <a:extLst>
                    <a:ext uri="{FF2B5EF4-FFF2-40B4-BE49-F238E27FC236}">
                      <a16:creationId xmlns:a16="http://schemas.microsoft.com/office/drawing/2014/main" id="{8C12C9C8-3FFC-4E51-9298-7DBDD882EDB4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2649993" y="227515"/>
                  <a:ext cx="307440" cy="29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166" name="Encre 165">
                  <a:extLst>
                    <a:ext uri="{FF2B5EF4-FFF2-40B4-BE49-F238E27FC236}">
                      <a16:creationId xmlns:a16="http://schemas.microsoft.com/office/drawing/2014/main" id="{D4984A19-DAFB-4EFA-BA6B-3F39D4FBD51D}"/>
                    </a:ext>
                  </a:extLst>
                </p14:cNvPr>
                <p14:cNvContentPartPr/>
                <p14:nvPr/>
              </p14:nvContentPartPr>
              <p14:xfrm>
                <a:off x="3050673" y="205915"/>
                <a:ext cx="135720" cy="248040"/>
              </p14:xfrm>
            </p:contentPart>
          </mc:Choice>
          <mc:Fallback xmlns="">
            <p:pic>
              <p:nvPicPr>
                <p:cNvPr id="166" name="Encre 165">
                  <a:extLst>
                    <a:ext uri="{FF2B5EF4-FFF2-40B4-BE49-F238E27FC236}">
                      <a16:creationId xmlns:a16="http://schemas.microsoft.com/office/drawing/2014/main" id="{D4984A19-DAFB-4EFA-BA6B-3F39D4FBD51D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032673" y="188275"/>
                  <a:ext cx="17136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167" name="Encre 166">
                  <a:extLst>
                    <a:ext uri="{FF2B5EF4-FFF2-40B4-BE49-F238E27FC236}">
                      <a16:creationId xmlns:a16="http://schemas.microsoft.com/office/drawing/2014/main" id="{B29031CD-D6F3-41F2-B93E-81C6A2EBF397}"/>
                    </a:ext>
                  </a:extLst>
                </p14:cNvPr>
                <p14:cNvContentPartPr/>
                <p14:nvPr/>
              </p14:nvContentPartPr>
              <p14:xfrm>
                <a:off x="3269553" y="107635"/>
                <a:ext cx="153000" cy="434160"/>
              </p14:xfrm>
            </p:contentPart>
          </mc:Choice>
          <mc:Fallback xmlns="">
            <p:pic>
              <p:nvPicPr>
                <p:cNvPr id="167" name="Encre 166">
                  <a:extLst>
                    <a:ext uri="{FF2B5EF4-FFF2-40B4-BE49-F238E27FC236}">
                      <a16:creationId xmlns:a16="http://schemas.microsoft.com/office/drawing/2014/main" id="{B29031CD-D6F3-41F2-B93E-81C6A2EBF397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251913" y="89635"/>
                  <a:ext cx="188640" cy="46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68" name="Encre 167">
                  <a:extLst>
                    <a:ext uri="{FF2B5EF4-FFF2-40B4-BE49-F238E27FC236}">
                      <a16:creationId xmlns:a16="http://schemas.microsoft.com/office/drawing/2014/main" id="{0D1E8BB7-3E75-4125-AB38-E0207304AB59}"/>
                    </a:ext>
                  </a:extLst>
                </p14:cNvPr>
                <p14:cNvContentPartPr/>
                <p14:nvPr/>
              </p14:nvContentPartPr>
              <p14:xfrm>
                <a:off x="3420753" y="54715"/>
                <a:ext cx="219960" cy="356040"/>
              </p14:xfrm>
            </p:contentPart>
          </mc:Choice>
          <mc:Fallback xmlns="">
            <p:pic>
              <p:nvPicPr>
                <p:cNvPr id="168" name="Encre 167">
                  <a:extLst>
                    <a:ext uri="{FF2B5EF4-FFF2-40B4-BE49-F238E27FC236}">
                      <a16:creationId xmlns:a16="http://schemas.microsoft.com/office/drawing/2014/main" id="{0D1E8BB7-3E75-4125-AB38-E0207304AB59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402753" y="37075"/>
                  <a:ext cx="255600" cy="39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69" name="Encre 168">
                  <a:extLst>
                    <a:ext uri="{FF2B5EF4-FFF2-40B4-BE49-F238E27FC236}">
                      <a16:creationId xmlns:a16="http://schemas.microsoft.com/office/drawing/2014/main" id="{BD9BF506-5198-4F1F-BAB5-F4C5BD905FF3}"/>
                    </a:ext>
                  </a:extLst>
                </p14:cNvPr>
                <p14:cNvContentPartPr/>
                <p14:nvPr/>
              </p14:nvContentPartPr>
              <p14:xfrm>
                <a:off x="3711993" y="71275"/>
                <a:ext cx="26280" cy="358920"/>
              </p14:xfrm>
            </p:contentPart>
          </mc:Choice>
          <mc:Fallback xmlns="">
            <p:pic>
              <p:nvPicPr>
                <p:cNvPr id="169" name="Encre 168">
                  <a:extLst>
                    <a:ext uri="{FF2B5EF4-FFF2-40B4-BE49-F238E27FC236}">
                      <a16:creationId xmlns:a16="http://schemas.microsoft.com/office/drawing/2014/main" id="{BD9BF506-5198-4F1F-BAB5-F4C5BD905FF3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3694353" y="53275"/>
                  <a:ext cx="61920" cy="39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70" name="Encre 169">
                  <a:extLst>
                    <a:ext uri="{FF2B5EF4-FFF2-40B4-BE49-F238E27FC236}">
                      <a16:creationId xmlns:a16="http://schemas.microsoft.com/office/drawing/2014/main" id="{3068FE0B-E329-4D00-B837-FE6730660C37}"/>
                    </a:ext>
                  </a:extLst>
                </p14:cNvPr>
                <p14:cNvContentPartPr/>
                <p14:nvPr/>
              </p14:nvContentPartPr>
              <p14:xfrm>
                <a:off x="3902793" y="131395"/>
                <a:ext cx="383760" cy="302760"/>
              </p14:xfrm>
            </p:contentPart>
          </mc:Choice>
          <mc:Fallback xmlns="">
            <p:pic>
              <p:nvPicPr>
                <p:cNvPr id="170" name="Encre 169">
                  <a:extLst>
                    <a:ext uri="{FF2B5EF4-FFF2-40B4-BE49-F238E27FC236}">
                      <a16:creationId xmlns:a16="http://schemas.microsoft.com/office/drawing/2014/main" id="{3068FE0B-E329-4D00-B837-FE6730660C37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3885153" y="113755"/>
                  <a:ext cx="419400" cy="33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72" name="Encre 171">
                  <a:extLst>
                    <a:ext uri="{FF2B5EF4-FFF2-40B4-BE49-F238E27FC236}">
                      <a16:creationId xmlns:a16="http://schemas.microsoft.com/office/drawing/2014/main" id="{C51CDFB6-D0E1-442E-B3B6-AB6F15909ABB}"/>
                    </a:ext>
                  </a:extLst>
                </p14:cNvPr>
                <p14:cNvContentPartPr/>
                <p14:nvPr/>
              </p14:nvContentPartPr>
              <p14:xfrm>
                <a:off x="4564833" y="162355"/>
                <a:ext cx="268560" cy="259200"/>
              </p14:xfrm>
            </p:contentPart>
          </mc:Choice>
          <mc:Fallback xmlns="">
            <p:pic>
              <p:nvPicPr>
                <p:cNvPr id="172" name="Encre 171">
                  <a:extLst>
                    <a:ext uri="{FF2B5EF4-FFF2-40B4-BE49-F238E27FC236}">
                      <a16:creationId xmlns:a16="http://schemas.microsoft.com/office/drawing/2014/main" id="{C51CDFB6-D0E1-442E-B3B6-AB6F15909ABB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4547193" y="144355"/>
                  <a:ext cx="304200" cy="29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73" name="Encre 172">
                  <a:extLst>
                    <a:ext uri="{FF2B5EF4-FFF2-40B4-BE49-F238E27FC236}">
                      <a16:creationId xmlns:a16="http://schemas.microsoft.com/office/drawing/2014/main" id="{8AB07DAB-AB37-4075-9771-60F04EB4B125}"/>
                    </a:ext>
                  </a:extLst>
                </p14:cNvPr>
                <p14:cNvContentPartPr/>
                <p14:nvPr/>
              </p14:nvContentPartPr>
              <p14:xfrm>
                <a:off x="4718193" y="-106925"/>
                <a:ext cx="29520" cy="723600"/>
              </p14:xfrm>
            </p:contentPart>
          </mc:Choice>
          <mc:Fallback xmlns="">
            <p:pic>
              <p:nvPicPr>
                <p:cNvPr id="173" name="Encre 172">
                  <a:extLst>
                    <a:ext uri="{FF2B5EF4-FFF2-40B4-BE49-F238E27FC236}">
                      <a16:creationId xmlns:a16="http://schemas.microsoft.com/office/drawing/2014/main" id="{8AB07DAB-AB37-4075-9771-60F04EB4B125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4700553" y="-124925"/>
                  <a:ext cx="65160" cy="75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74" name="Encre 173">
                  <a:extLst>
                    <a:ext uri="{FF2B5EF4-FFF2-40B4-BE49-F238E27FC236}">
                      <a16:creationId xmlns:a16="http://schemas.microsoft.com/office/drawing/2014/main" id="{DD2AD54B-87F6-48C0-9D0D-C02F43641A6D}"/>
                    </a:ext>
                  </a:extLst>
                </p14:cNvPr>
                <p14:cNvContentPartPr/>
                <p14:nvPr/>
              </p14:nvContentPartPr>
              <p14:xfrm>
                <a:off x="4813953" y="179995"/>
                <a:ext cx="360360" cy="290880"/>
              </p14:xfrm>
            </p:contentPart>
          </mc:Choice>
          <mc:Fallback xmlns="">
            <p:pic>
              <p:nvPicPr>
                <p:cNvPr id="174" name="Encre 173">
                  <a:extLst>
                    <a:ext uri="{FF2B5EF4-FFF2-40B4-BE49-F238E27FC236}">
                      <a16:creationId xmlns:a16="http://schemas.microsoft.com/office/drawing/2014/main" id="{DD2AD54B-87F6-48C0-9D0D-C02F43641A6D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4796313" y="162355"/>
                  <a:ext cx="396000" cy="32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175" name="Encre 174">
                  <a:extLst>
                    <a:ext uri="{FF2B5EF4-FFF2-40B4-BE49-F238E27FC236}">
                      <a16:creationId xmlns:a16="http://schemas.microsoft.com/office/drawing/2014/main" id="{A4F86450-56CE-4366-B1CB-E628F5C4B2A3}"/>
                    </a:ext>
                  </a:extLst>
                </p14:cNvPr>
                <p14:cNvContentPartPr/>
                <p14:nvPr/>
              </p14:nvContentPartPr>
              <p14:xfrm>
                <a:off x="5427393" y="169915"/>
                <a:ext cx="324360" cy="383040"/>
              </p14:xfrm>
            </p:contentPart>
          </mc:Choice>
          <mc:Fallback xmlns="">
            <p:pic>
              <p:nvPicPr>
                <p:cNvPr id="175" name="Encre 174">
                  <a:extLst>
                    <a:ext uri="{FF2B5EF4-FFF2-40B4-BE49-F238E27FC236}">
                      <a16:creationId xmlns:a16="http://schemas.microsoft.com/office/drawing/2014/main" id="{A4F86450-56CE-4366-B1CB-E628F5C4B2A3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5409753" y="152275"/>
                  <a:ext cx="360000" cy="41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176" name="Encre 175">
                  <a:extLst>
                    <a:ext uri="{FF2B5EF4-FFF2-40B4-BE49-F238E27FC236}">
                      <a16:creationId xmlns:a16="http://schemas.microsoft.com/office/drawing/2014/main" id="{335346F1-E0BE-4097-900D-1B2CA730728A}"/>
                    </a:ext>
                  </a:extLst>
                </p14:cNvPr>
                <p14:cNvContentPartPr/>
                <p14:nvPr/>
              </p14:nvContentPartPr>
              <p14:xfrm>
                <a:off x="5847513" y="136795"/>
                <a:ext cx="122040" cy="293400"/>
              </p14:xfrm>
            </p:contentPart>
          </mc:Choice>
          <mc:Fallback xmlns="">
            <p:pic>
              <p:nvPicPr>
                <p:cNvPr id="176" name="Encre 175">
                  <a:extLst>
                    <a:ext uri="{FF2B5EF4-FFF2-40B4-BE49-F238E27FC236}">
                      <a16:creationId xmlns:a16="http://schemas.microsoft.com/office/drawing/2014/main" id="{335346F1-E0BE-4097-900D-1B2CA730728A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5829513" y="118795"/>
                  <a:ext cx="157680" cy="32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177" name="Encre 176">
                  <a:extLst>
                    <a:ext uri="{FF2B5EF4-FFF2-40B4-BE49-F238E27FC236}">
                      <a16:creationId xmlns:a16="http://schemas.microsoft.com/office/drawing/2014/main" id="{8104557D-71FB-4835-A9C1-344F1EA4D4FC}"/>
                    </a:ext>
                  </a:extLst>
                </p14:cNvPr>
                <p14:cNvContentPartPr/>
                <p14:nvPr/>
              </p14:nvContentPartPr>
              <p14:xfrm>
                <a:off x="6045153" y="7555"/>
                <a:ext cx="17280" cy="481680"/>
              </p14:xfrm>
            </p:contentPart>
          </mc:Choice>
          <mc:Fallback xmlns="">
            <p:pic>
              <p:nvPicPr>
                <p:cNvPr id="177" name="Encre 176">
                  <a:extLst>
                    <a:ext uri="{FF2B5EF4-FFF2-40B4-BE49-F238E27FC236}">
                      <a16:creationId xmlns:a16="http://schemas.microsoft.com/office/drawing/2014/main" id="{8104557D-71FB-4835-A9C1-344F1EA4D4FC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6027153" y="-10085"/>
                  <a:ext cx="52920" cy="51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178" name="Encre 177">
                  <a:extLst>
                    <a:ext uri="{FF2B5EF4-FFF2-40B4-BE49-F238E27FC236}">
                      <a16:creationId xmlns:a16="http://schemas.microsoft.com/office/drawing/2014/main" id="{E2C48ED2-B333-41F8-ADD6-00A7223402FB}"/>
                    </a:ext>
                  </a:extLst>
                </p14:cNvPr>
                <p14:cNvContentPartPr/>
                <p14:nvPr/>
              </p14:nvContentPartPr>
              <p14:xfrm>
                <a:off x="5970273" y="170275"/>
                <a:ext cx="285840" cy="326520"/>
              </p14:xfrm>
            </p:contentPart>
          </mc:Choice>
          <mc:Fallback xmlns="">
            <p:pic>
              <p:nvPicPr>
                <p:cNvPr id="178" name="Encre 177">
                  <a:extLst>
                    <a:ext uri="{FF2B5EF4-FFF2-40B4-BE49-F238E27FC236}">
                      <a16:creationId xmlns:a16="http://schemas.microsoft.com/office/drawing/2014/main" id="{E2C48ED2-B333-41F8-ADD6-00A7223402FB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5952273" y="152635"/>
                  <a:ext cx="321480" cy="36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179" name="Encre 178">
                  <a:extLst>
                    <a:ext uri="{FF2B5EF4-FFF2-40B4-BE49-F238E27FC236}">
                      <a16:creationId xmlns:a16="http://schemas.microsoft.com/office/drawing/2014/main" id="{E4AD9077-11ED-4661-94EB-B4F7463994A1}"/>
                    </a:ext>
                  </a:extLst>
                </p14:cNvPr>
                <p14:cNvContentPartPr/>
                <p14:nvPr/>
              </p14:nvContentPartPr>
              <p14:xfrm>
                <a:off x="6357993" y="210955"/>
                <a:ext cx="115560" cy="224640"/>
              </p14:xfrm>
            </p:contentPart>
          </mc:Choice>
          <mc:Fallback xmlns="">
            <p:pic>
              <p:nvPicPr>
                <p:cNvPr id="179" name="Encre 178">
                  <a:extLst>
                    <a:ext uri="{FF2B5EF4-FFF2-40B4-BE49-F238E27FC236}">
                      <a16:creationId xmlns:a16="http://schemas.microsoft.com/office/drawing/2014/main" id="{E4AD9077-11ED-4661-94EB-B4F7463994A1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6339993" y="192955"/>
                  <a:ext cx="15120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180" name="Encre 179">
                  <a:extLst>
                    <a:ext uri="{FF2B5EF4-FFF2-40B4-BE49-F238E27FC236}">
                      <a16:creationId xmlns:a16="http://schemas.microsoft.com/office/drawing/2014/main" id="{1BEEA526-4CC8-4D46-A8CB-B612585841DE}"/>
                    </a:ext>
                  </a:extLst>
                </p14:cNvPr>
                <p14:cNvContentPartPr/>
                <p14:nvPr/>
              </p14:nvContentPartPr>
              <p14:xfrm>
                <a:off x="6555273" y="165595"/>
                <a:ext cx="251640" cy="300960"/>
              </p14:xfrm>
            </p:contentPart>
          </mc:Choice>
          <mc:Fallback xmlns="">
            <p:pic>
              <p:nvPicPr>
                <p:cNvPr id="180" name="Encre 179">
                  <a:extLst>
                    <a:ext uri="{FF2B5EF4-FFF2-40B4-BE49-F238E27FC236}">
                      <a16:creationId xmlns:a16="http://schemas.microsoft.com/office/drawing/2014/main" id="{1BEEA526-4CC8-4D46-A8CB-B612585841DE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6537633" y="147595"/>
                  <a:ext cx="287280" cy="336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3" name="Groupe 192">
            <a:extLst>
              <a:ext uri="{FF2B5EF4-FFF2-40B4-BE49-F238E27FC236}">
                <a16:creationId xmlns:a16="http://schemas.microsoft.com/office/drawing/2014/main" id="{5402128D-BD41-4F83-904C-88A6099D1E9D}"/>
              </a:ext>
            </a:extLst>
          </p:cNvPr>
          <p:cNvGrpSpPr/>
          <p:nvPr/>
        </p:nvGrpSpPr>
        <p:grpSpPr>
          <a:xfrm>
            <a:off x="958884" y="-1029671"/>
            <a:ext cx="11750040" cy="2361600"/>
            <a:chOff x="774033" y="-816605"/>
            <a:chExt cx="11750040" cy="2361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127" name="Encre 126">
                  <a:extLst>
                    <a:ext uri="{FF2B5EF4-FFF2-40B4-BE49-F238E27FC236}">
                      <a16:creationId xmlns:a16="http://schemas.microsoft.com/office/drawing/2014/main" id="{1F73184D-6881-4212-B671-EA68EBD4DEEB}"/>
                    </a:ext>
                  </a:extLst>
                </p14:cNvPr>
                <p14:cNvContentPartPr/>
                <p14:nvPr/>
              </p14:nvContentPartPr>
              <p14:xfrm>
                <a:off x="6382473" y="-273365"/>
                <a:ext cx="1114200" cy="1073880"/>
              </p14:xfrm>
            </p:contentPart>
          </mc:Choice>
          <mc:Fallback xmlns="">
            <p:pic>
              <p:nvPicPr>
                <p:cNvPr id="127" name="Encre 126">
                  <a:extLst>
                    <a:ext uri="{FF2B5EF4-FFF2-40B4-BE49-F238E27FC236}">
                      <a16:creationId xmlns:a16="http://schemas.microsoft.com/office/drawing/2014/main" id="{1F73184D-6881-4212-B671-EA68EBD4DEEB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6346473" y="-309365"/>
                  <a:ext cx="1185840" cy="11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131" name="Encre 130">
                  <a:extLst>
                    <a:ext uri="{FF2B5EF4-FFF2-40B4-BE49-F238E27FC236}">
                      <a16:creationId xmlns:a16="http://schemas.microsoft.com/office/drawing/2014/main" id="{6B7203CC-4236-4F04-BF9D-7FA11C51477D}"/>
                    </a:ext>
                  </a:extLst>
                </p14:cNvPr>
                <p14:cNvContentPartPr/>
                <p14:nvPr/>
              </p14:nvContentPartPr>
              <p14:xfrm>
                <a:off x="12096393" y="1008955"/>
                <a:ext cx="427680" cy="536040"/>
              </p14:xfrm>
            </p:contentPart>
          </mc:Choice>
          <mc:Fallback xmlns="">
            <p:pic>
              <p:nvPicPr>
                <p:cNvPr id="131" name="Encre 130">
                  <a:extLst>
                    <a:ext uri="{FF2B5EF4-FFF2-40B4-BE49-F238E27FC236}">
                      <a16:creationId xmlns:a16="http://schemas.microsoft.com/office/drawing/2014/main" id="{6B7203CC-4236-4F04-BF9D-7FA11C51477D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12060753" y="973315"/>
                  <a:ext cx="499320" cy="60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132" name="Encre 131">
                  <a:extLst>
                    <a:ext uri="{FF2B5EF4-FFF2-40B4-BE49-F238E27FC236}">
                      <a16:creationId xmlns:a16="http://schemas.microsoft.com/office/drawing/2014/main" id="{A4DF9C0E-935B-487B-9951-5E160E310882}"/>
                    </a:ext>
                  </a:extLst>
                </p14:cNvPr>
                <p14:cNvContentPartPr/>
                <p14:nvPr/>
              </p14:nvContentPartPr>
              <p14:xfrm>
                <a:off x="10948713" y="-816605"/>
                <a:ext cx="554040" cy="938880"/>
              </p14:xfrm>
            </p:contentPart>
          </mc:Choice>
          <mc:Fallback xmlns="">
            <p:pic>
              <p:nvPicPr>
                <p:cNvPr id="132" name="Encre 131">
                  <a:extLst>
                    <a:ext uri="{FF2B5EF4-FFF2-40B4-BE49-F238E27FC236}">
                      <a16:creationId xmlns:a16="http://schemas.microsoft.com/office/drawing/2014/main" id="{A4DF9C0E-935B-487B-9951-5E160E310882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10912713" y="-852605"/>
                  <a:ext cx="625680" cy="101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189" name="Encre 188">
                  <a:extLst>
                    <a:ext uri="{FF2B5EF4-FFF2-40B4-BE49-F238E27FC236}">
                      <a16:creationId xmlns:a16="http://schemas.microsoft.com/office/drawing/2014/main" id="{E6B3A089-6256-4644-9B38-7E68CA70C546}"/>
                    </a:ext>
                  </a:extLst>
                </p14:cNvPr>
                <p14:cNvContentPartPr/>
                <p14:nvPr/>
              </p14:nvContentPartPr>
              <p14:xfrm>
                <a:off x="774033" y="577075"/>
                <a:ext cx="9446040" cy="252720"/>
              </p14:xfrm>
            </p:contentPart>
          </mc:Choice>
          <mc:Fallback xmlns="">
            <p:pic>
              <p:nvPicPr>
                <p:cNvPr id="189" name="Encre 188">
                  <a:extLst>
                    <a:ext uri="{FF2B5EF4-FFF2-40B4-BE49-F238E27FC236}">
                      <a16:creationId xmlns:a16="http://schemas.microsoft.com/office/drawing/2014/main" id="{E6B3A089-6256-4644-9B38-7E68CA70C546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738393" y="541435"/>
                  <a:ext cx="9517680" cy="32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190" name="Encre 189">
                  <a:extLst>
                    <a:ext uri="{FF2B5EF4-FFF2-40B4-BE49-F238E27FC236}">
                      <a16:creationId xmlns:a16="http://schemas.microsoft.com/office/drawing/2014/main" id="{C7D61C0D-C50D-4B3C-A777-0B3477EFB43E}"/>
                    </a:ext>
                  </a:extLst>
                </p14:cNvPr>
                <p14:cNvContentPartPr/>
                <p14:nvPr/>
              </p14:nvContentPartPr>
              <p14:xfrm>
                <a:off x="9470193" y="300595"/>
                <a:ext cx="966600" cy="688680"/>
              </p14:xfrm>
            </p:contentPart>
          </mc:Choice>
          <mc:Fallback xmlns="">
            <p:pic>
              <p:nvPicPr>
                <p:cNvPr id="190" name="Encre 189">
                  <a:extLst>
                    <a:ext uri="{FF2B5EF4-FFF2-40B4-BE49-F238E27FC236}">
                      <a16:creationId xmlns:a16="http://schemas.microsoft.com/office/drawing/2014/main" id="{C7D61C0D-C50D-4B3C-A777-0B3477EFB43E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9434193" y="264595"/>
                  <a:ext cx="1038240" cy="76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192" name="Encre 191">
                  <a:extLst>
                    <a:ext uri="{FF2B5EF4-FFF2-40B4-BE49-F238E27FC236}">
                      <a16:creationId xmlns:a16="http://schemas.microsoft.com/office/drawing/2014/main" id="{12E2BE06-8F1E-4534-ABBE-725EAF481DEF}"/>
                    </a:ext>
                  </a:extLst>
                </p14:cNvPr>
                <p14:cNvContentPartPr/>
                <p14:nvPr/>
              </p14:nvContentPartPr>
              <p14:xfrm>
                <a:off x="9553353" y="437395"/>
                <a:ext cx="596880" cy="572760"/>
              </p14:xfrm>
            </p:contentPart>
          </mc:Choice>
          <mc:Fallback xmlns="">
            <p:pic>
              <p:nvPicPr>
                <p:cNvPr id="192" name="Encre 191">
                  <a:extLst>
                    <a:ext uri="{FF2B5EF4-FFF2-40B4-BE49-F238E27FC236}">
                      <a16:creationId xmlns:a16="http://schemas.microsoft.com/office/drawing/2014/main" id="{12E2BE06-8F1E-4534-ABBE-725EAF481DEF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9517353" y="401755"/>
                  <a:ext cx="668520" cy="6444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140701D7-4506-48FB-B276-79B35CDF3CB1}"/>
              </a:ext>
            </a:extLst>
          </p:cNvPr>
          <p:cNvSpPr txBox="1"/>
          <p:nvPr/>
        </p:nvSpPr>
        <p:spPr>
          <a:xfrm>
            <a:off x="-40282" y="935838"/>
            <a:ext cx="255916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« On s’est reviré de bord rapidement »</a:t>
            </a:r>
          </a:p>
          <a:p>
            <a:r>
              <a:rPr lang="fr-CA" sz="1200" dirty="0"/>
              <a:t>Maintien du financement à la mission</a:t>
            </a:r>
          </a:p>
          <a:p>
            <a:r>
              <a:rPr lang="fr-CA" sz="1200" dirty="0"/>
              <a:t>Multiplication des fonds = complexe</a:t>
            </a:r>
          </a:p>
          <a:p>
            <a:endParaRPr lang="fr-CA" sz="1200" dirty="0"/>
          </a:p>
          <a:p>
            <a:r>
              <a:rPr lang="fr-CA" sz="1200" dirty="0"/>
              <a:t>Très peu de fermetures</a:t>
            </a:r>
          </a:p>
          <a:p>
            <a:r>
              <a:rPr lang="fr-CA" sz="1200" dirty="0"/>
              <a:t>Essoufflement incroyable, isolement</a:t>
            </a:r>
          </a:p>
          <a:p>
            <a:endParaRPr lang="fr-CA" sz="1200" dirty="0"/>
          </a:p>
          <a:p>
            <a:r>
              <a:rPr lang="fr-CA" sz="1200" dirty="0"/>
              <a:t>Adaptation: bcp </a:t>
            </a:r>
          </a:p>
          <a:p>
            <a:r>
              <a:rPr lang="fr-CA" sz="1200" dirty="0"/>
              <a:t>de changements</a:t>
            </a:r>
          </a:p>
          <a:p>
            <a:r>
              <a:rPr lang="fr-CA" sz="1200" dirty="0"/>
              <a:t>+ perte de sens</a:t>
            </a:r>
          </a:p>
          <a:p>
            <a:r>
              <a:rPr lang="fr-CA" sz="1200" dirty="0"/>
              <a:t>due au confinement</a:t>
            </a:r>
          </a:p>
          <a:p>
            <a:endParaRPr lang="fr-CA" sz="1200" dirty="0"/>
          </a:p>
          <a:p>
            <a:r>
              <a:rPr lang="fr-CA" sz="1200" dirty="0"/>
              <a:t>Services essentiels vs déconfinement</a:t>
            </a:r>
          </a:p>
          <a:p>
            <a:endParaRPr lang="fr-CA" sz="1200" dirty="0"/>
          </a:p>
          <a:p>
            <a:r>
              <a:rPr lang="fr-CA" sz="1200" dirty="0"/>
              <a:t>Maintenant, besoins explosent en soutien psychologique et aide alimentaire</a:t>
            </a:r>
          </a:p>
          <a:p>
            <a:endParaRPr lang="fr-CA" sz="1200" dirty="0"/>
          </a:p>
          <a:p>
            <a:r>
              <a:rPr lang="fr-CA" sz="1200" dirty="0"/>
              <a:t>Pertes de revenus incroyables dû la pandémie: $6m à gagner en Estrie</a:t>
            </a:r>
          </a:p>
          <a:p>
            <a:endParaRPr lang="fr-CA" sz="1200" dirty="0"/>
          </a:p>
          <a:p>
            <a:endParaRPr lang="fr-CA" sz="12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A12733A-794D-47B9-AC40-BFA621403F80}"/>
              </a:ext>
            </a:extLst>
          </p:cNvPr>
          <p:cNvSpPr txBox="1"/>
          <p:nvPr/>
        </p:nvSpPr>
        <p:spPr>
          <a:xfrm>
            <a:off x="9080826" y="431869"/>
            <a:ext cx="341067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1200" dirty="0"/>
          </a:p>
          <a:p>
            <a:endParaRPr lang="fr-CA" sz="1200" dirty="0"/>
          </a:p>
          <a:p>
            <a:endParaRPr lang="fr-CA" sz="1200" dirty="0"/>
          </a:p>
          <a:p>
            <a:endParaRPr lang="fr-CA" sz="1200" dirty="0"/>
          </a:p>
          <a:p>
            <a:endParaRPr lang="fr-CA" sz="1200" dirty="0"/>
          </a:p>
          <a:p>
            <a:endParaRPr lang="fr-CA" sz="1200" dirty="0"/>
          </a:p>
          <a:p>
            <a:endParaRPr lang="fr-CA" sz="1200" dirty="0"/>
          </a:p>
          <a:p>
            <a:endParaRPr lang="fr-CA" sz="1200" dirty="0"/>
          </a:p>
          <a:p>
            <a:endParaRPr lang="fr-CA" sz="1200" dirty="0"/>
          </a:p>
          <a:p>
            <a:endParaRPr lang="fr-CA" sz="1200" dirty="0"/>
          </a:p>
          <a:p>
            <a:endParaRPr lang="fr-CA" sz="1200" dirty="0"/>
          </a:p>
          <a:p>
            <a:endParaRPr lang="fr-CA" sz="1200" dirty="0"/>
          </a:p>
          <a:p>
            <a:endParaRPr lang="fr-CA" sz="12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5B82E2F-D539-4817-A6DB-0FED9B126B23}"/>
              </a:ext>
            </a:extLst>
          </p:cNvPr>
          <p:cNvSpPr txBox="1"/>
          <p:nvPr/>
        </p:nvSpPr>
        <p:spPr>
          <a:xfrm>
            <a:off x="5184496" y="2108009"/>
            <a:ext cx="315475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Diversité des impacts selon secteur</a:t>
            </a:r>
          </a:p>
          <a:p>
            <a:r>
              <a:rPr lang="fr-CA" sz="1200" dirty="0"/>
              <a:t>1/3 des EÉS sont en services essentiels:</a:t>
            </a:r>
          </a:p>
          <a:p>
            <a:r>
              <a:rPr lang="fr-CA" sz="1200" dirty="0"/>
              <a:t>Pression importante d’adaptation</a:t>
            </a:r>
          </a:p>
          <a:p>
            <a:r>
              <a:rPr lang="fr-CA" sz="1200" dirty="0"/>
              <a:t>Collectif vs résilience: ancrage dans les besoins</a:t>
            </a:r>
          </a:p>
          <a:p>
            <a:endParaRPr lang="fr-CA" sz="1200" dirty="0"/>
          </a:p>
          <a:p>
            <a:r>
              <a:rPr lang="fr-CA" sz="1200" dirty="0"/>
              <a:t>Virage numérique accéléré</a:t>
            </a:r>
          </a:p>
          <a:p>
            <a:r>
              <a:rPr lang="fr-CA" sz="1200" dirty="0"/>
              <a:t>Mutualisation des ressources pour le maintien</a:t>
            </a:r>
          </a:p>
          <a:p>
            <a:r>
              <a:rPr lang="fr-CA" sz="1200" dirty="0"/>
              <a:t>	en emploi</a:t>
            </a:r>
          </a:p>
          <a:p>
            <a:r>
              <a:rPr lang="fr-CA" sz="1200" dirty="0"/>
              <a:t>	Plusieurs EÉS auront besoin 	d’aide</a:t>
            </a:r>
          </a:p>
          <a:p>
            <a:r>
              <a:rPr lang="fr-CA" sz="1200" dirty="0"/>
              <a:t>Le Chantier appuie les propositions </a:t>
            </a:r>
            <a:r>
              <a:rPr lang="fr-CA" sz="1200" dirty="0" err="1"/>
              <a:t>dsu</a:t>
            </a:r>
            <a:r>
              <a:rPr lang="fr-CA" sz="1200" dirty="0"/>
              <a:t> G15</a:t>
            </a:r>
          </a:p>
          <a:p>
            <a:r>
              <a:rPr lang="fr-CA" sz="1200" dirty="0"/>
              <a:t>Écoute accrue pour le localisme:</a:t>
            </a:r>
          </a:p>
          <a:p>
            <a:r>
              <a:rPr lang="fr-CA" sz="1200" i="1" dirty="0">
                <a:hlinkClick r:id="rId121"/>
              </a:rPr>
              <a:t>L’Économie sociale, j’achète</a:t>
            </a:r>
            <a:endParaRPr lang="fr-CA" sz="1200" i="1" dirty="0"/>
          </a:p>
          <a:p>
            <a:endParaRPr lang="fr-CA" sz="1200" dirty="0"/>
          </a:p>
          <a:p>
            <a:endParaRPr lang="fr-CA" sz="1200" dirty="0"/>
          </a:p>
          <a:p>
            <a:endParaRPr lang="fr-CA" sz="1200" dirty="0"/>
          </a:p>
          <a:p>
            <a:endParaRPr lang="fr-CA" sz="1200" dirty="0"/>
          </a:p>
          <a:p>
            <a:endParaRPr lang="fr-CA" sz="1200" dirty="0"/>
          </a:p>
          <a:p>
            <a:endParaRPr lang="fr-CA" sz="12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2AEB366-333C-4D69-81AC-7F7663157876}"/>
              </a:ext>
            </a:extLst>
          </p:cNvPr>
          <p:cNvSpPr txBox="1"/>
          <p:nvPr/>
        </p:nvSpPr>
        <p:spPr>
          <a:xfrm>
            <a:off x="-20670" y="4996712"/>
            <a:ext cx="446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« Tout a changé pour le CREE »</a:t>
            </a:r>
          </a:p>
          <a:p>
            <a:r>
              <a:rPr lang="fr-CA" sz="1200" dirty="0"/>
              <a:t>Une pause dans la pollution, moins de déplacements en </a:t>
            </a:r>
          </a:p>
          <a:p>
            <a:r>
              <a:rPr lang="fr-CA" sz="1200" dirty="0"/>
              <a:t>transport collectif, réduction de l’économie de partage en </a:t>
            </a:r>
          </a:p>
          <a:p>
            <a:r>
              <a:rPr lang="fr-CA" sz="1200" dirty="0"/>
              <a:t>contexte de distanciation physique</a:t>
            </a:r>
          </a:p>
          <a:p>
            <a:endParaRPr lang="fr-CA" sz="1200" dirty="0"/>
          </a:p>
          <a:p>
            <a:r>
              <a:rPr lang="fr-CA" sz="1200" dirty="0"/>
              <a:t>Et après le confinement? Télétravail, achat local, besoin de</a:t>
            </a:r>
          </a:p>
          <a:p>
            <a:r>
              <a:rPr lang="fr-CA" sz="1200" dirty="0"/>
              <a:t>se retrouver dans les espaces.</a:t>
            </a:r>
          </a:p>
          <a:p>
            <a:r>
              <a:rPr lang="fr-CA" sz="1200" dirty="0"/>
              <a:t>Éloge de la lenteur: bienfaits du transport actif, de faire nous-mêmes</a:t>
            </a:r>
          </a:p>
          <a:p>
            <a:r>
              <a:rPr lang="fr-CA" sz="1200" dirty="0"/>
              <a:t>Craintes re: projet de loi 61</a:t>
            </a:r>
          </a:p>
          <a:p>
            <a:r>
              <a:rPr lang="fr-CA" sz="1200" dirty="0"/>
              <a:t>Expertises en Estrie: </a:t>
            </a:r>
            <a:r>
              <a:rPr lang="fr-CA" sz="1200" dirty="0" err="1"/>
              <a:t>Écomatériaux</a:t>
            </a:r>
            <a:r>
              <a:rPr lang="fr-CA" sz="1200" dirty="0"/>
              <a:t> | Énergies vertes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9704B83-2098-4BBA-BDD1-7980CFDC7177}"/>
              </a:ext>
            </a:extLst>
          </p:cNvPr>
          <p:cNvSpPr txBox="1"/>
          <p:nvPr/>
        </p:nvSpPr>
        <p:spPr>
          <a:xfrm>
            <a:off x="8629746" y="1039908"/>
            <a:ext cx="403456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Pertinence de l’action collective++</a:t>
            </a:r>
          </a:p>
          <a:p>
            <a:endParaRPr lang="fr-CA" sz="1200" dirty="0"/>
          </a:p>
          <a:p>
            <a:r>
              <a:rPr lang="fr-CA" sz="1200" dirty="0"/>
              <a:t>On a vu beaucoup d’entraide! Partenariat, mutualisation</a:t>
            </a:r>
          </a:p>
          <a:p>
            <a:endParaRPr lang="fr-CA" sz="1200" dirty="0"/>
          </a:p>
          <a:p>
            <a:r>
              <a:rPr lang="fr-CA" sz="1200" dirty="0"/>
              <a:t>Un ‘après’ différent du ‘avant’: une relance plus juste, </a:t>
            </a:r>
          </a:p>
          <a:p>
            <a:r>
              <a:rPr lang="fr-CA" sz="1200" dirty="0"/>
              <a:t>plus verte, plus équitable. RE: Transition </a:t>
            </a:r>
            <a:r>
              <a:rPr lang="fr-CA" sz="1200" dirty="0" err="1"/>
              <a:t>socioécologique</a:t>
            </a:r>
            <a:r>
              <a:rPr lang="fr-CA" sz="1200" dirty="0"/>
              <a:t>… être plus résilients</a:t>
            </a:r>
          </a:p>
          <a:p>
            <a:endParaRPr lang="fr-CA" sz="1200" dirty="0"/>
          </a:p>
          <a:p>
            <a:r>
              <a:rPr lang="fr-CA" sz="1200" dirty="0"/>
              <a:t>Prise de conscience re: environnement, les liens entre environnement et santé</a:t>
            </a:r>
          </a:p>
          <a:p>
            <a:endParaRPr lang="fr-CA" sz="1200" dirty="0"/>
          </a:p>
          <a:p>
            <a:r>
              <a:rPr lang="fr-CA" sz="1200" dirty="0"/>
              <a:t>Création d’un pôle culturel: soutenir nos artistes</a:t>
            </a:r>
          </a:p>
          <a:p>
            <a:endParaRPr lang="fr-CA" sz="1200" dirty="0"/>
          </a:p>
          <a:p>
            <a:r>
              <a:rPr lang="fr-CA" sz="1200" dirty="0"/>
              <a:t>Penser local!</a:t>
            </a:r>
          </a:p>
          <a:p>
            <a:r>
              <a:rPr lang="fr-CA" sz="1200" dirty="0"/>
              <a:t>Démocratie = espoir en l’être humain, ayant vu</a:t>
            </a:r>
          </a:p>
          <a:p>
            <a:r>
              <a:rPr lang="fr-CA" sz="1200" dirty="0"/>
              <a:t>les manifestations contre le racisme</a:t>
            </a:r>
          </a:p>
          <a:p>
            <a:endParaRPr lang="fr-CA" sz="1200" dirty="0"/>
          </a:p>
          <a:p>
            <a:endParaRPr lang="fr-CA" sz="1200" dirty="0"/>
          </a:p>
          <a:p>
            <a:endParaRPr lang="fr-CA" sz="12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9AE19B8-BBC2-4460-86E7-EE667053C39A}"/>
              </a:ext>
            </a:extLst>
          </p:cNvPr>
          <p:cNvSpPr txBox="1"/>
          <p:nvPr/>
        </p:nvSpPr>
        <p:spPr>
          <a:xfrm>
            <a:off x="5557667" y="4994697"/>
            <a:ext cx="42251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La culture est impactée au 1</a:t>
            </a:r>
            <a:r>
              <a:rPr lang="fr-CA" sz="1200" baseline="30000" dirty="0"/>
              <a:t>er</a:t>
            </a:r>
            <a:r>
              <a:rPr lang="fr-CA" sz="1200" dirty="0"/>
              <a:t> rang car repose sur regroupement</a:t>
            </a:r>
          </a:p>
          <a:p>
            <a:r>
              <a:rPr lang="fr-CA" sz="1200" dirty="0"/>
              <a:t>Rôles de la culture dans la résilience, la santé mentale,</a:t>
            </a:r>
          </a:p>
          <a:p>
            <a:r>
              <a:rPr lang="fr-CA" sz="1200" dirty="0"/>
              <a:t>l’intégration sociale (ex: avec immigrants)</a:t>
            </a:r>
          </a:p>
          <a:p>
            <a:r>
              <a:rPr lang="fr-CA" sz="1200" dirty="0"/>
              <a:t>Bibliothèques et salles de spectacle souffrent</a:t>
            </a:r>
          </a:p>
          <a:p>
            <a:r>
              <a:rPr lang="fr-CA" sz="1200" dirty="0"/>
              <a:t>Arrêt des tournées pour artistes estriens, des dizaines de milliers</a:t>
            </a:r>
          </a:p>
          <a:p>
            <a:r>
              <a:rPr lang="fr-CA" sz="1200" dirty="0"/>
              <a:t>de $ par artiste de perdu</a:t>
            </a:r>
          </a:p>
          <a:p>
            <a:r>
              <a:rPr lang="fr-CA" sz="1200" dirty="0"/>
              <a:t>Plusieurs travailleurs et organismes tombent dans les craques de la PCU, situation aggravée par sous-investissement</a:t>
            </a:r>
          </a:p>
          <a:p>
            <a:r>
              <a:rPr lang="fr-CA" sz="1200" dirty="0"/>
              <a:t>« La culture sauve des villages »</a:t>
            </a:r>
          </a:p>
          <a:p>
            <a:r>
              <a:rPr lang="fr-CA" sz="1200" dirty="0"/>
              <a:t>Besoin de politique d’achat local en culture</a:t>
            </a:r>
          </a:p>
          <a:p>
            <a:endParaRPr lang="fr-CA" sz="1200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55038F6-503F-4557-B3A6-359C20495F96}"/>
              </a:ext>
            </a:extLst>
          </p:cNvPr>
          <p:cNvSpPr txBox="1"/>
          <p:nvPr/>
        </p:nvSpPr>
        <p:spPr>
          <a:xfrm>
            <a:off x="3126896" y="476101"/>
            <a:ext cx="56699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85 gestionnaires de camps de jour en Estrie: environ 2/3 ouvriront</a:t>
            </a:r>
          </a:p>
          <a:p>
            <a:r>
              <a:rPr lang="fr-CA" sz="1200" dirty="0"/>
              <a:t>Les mesures de réouverture ne sont pas claires et ça </a:t>
            </a:r>
            <a:r>
              <a:rPr lang="fr-CA" sz="1200" dirty="0" err="1"/>
              <a:t>allourdit</a:t>
            </a:r>
            <a:r>
              <a:rPr lang="fr-CA" sz="1200" dirty="0"/>
              <a:t> la tâche des animateurs</a:t>
            </a:r>
          </a:p>
          <a:p>
            <a:r>
              <a:rPr lang="fr-CA" sz="1200" dirty="0"/>
              <a:t>Enjeux pour bénévoles qui gèrent les camps</a:t>
            </a:r>
          </a:p>
          <a:p>
            <a:r>
              <a:rPr lang="fr-CA" sz="1200" dirty="0"/>
              <a:t>Les organismes en plein-air: plus facile pour distanciation </a:t>
            </a:r>
          </a:p>
          <a:p>
            <a:r>
              <a:rPr lang="fr-CA" sz="1200" dirty="0"/>
              <a:t>Pratique de sport collectif: nouvelles règles pour cet été</a:t>
            </a:r>
          </a:p>
          <a:p>
            <a:r>
              <a:rPr lang="fr-CA" sz="1200" dirty="0"/>
              <a:t>Baisse de revenus car événements annulés</a:t>
            </a:r>
          </a:p>
          <a:p>
            <a:r>
              <a:rPr lang="fr-CA" sz="1200" dirty="0"/>
              <a:t>Essoufflement des bénévoles</a:t>
            </a:r>
          </a:p>
          <a:p>
            <a:r>
              <a:rPr lang="fr-CA" sz="1200" dirty="0"/>
              <a:t>A la hausse: Cocooning, e-loisirs. « Le loisir public est durement touché»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5B9CBF4-77A7-4C31-927F-00B146F7283B}"/>
              </a:ext>
            </a:extLst>
          </p:cNvPr>
          <p:cNvSpPr txBox="1"/>
          <p:nvPr/>
        </p:nvSpPr>
        <p:spPr>
          <a:xfrm>
            <a:off x="9178082" y="614460"/>
            <a:ext cx="1158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Facteur humain</a:t>
            </a:r>
          </a:p>
        </p:txBody>
      </p:sp>
    </p:spTree>
    <p:extLst>
      <p:ext uri="{BB962C8B-B14F-4D97-AF65-F5344CB8AC3E}">
        <p14:creationId xmlns:p14="http://schemas.microsoft.com/office/powerpoint/2010/main" val="10722798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448</Words>
  <Application>Microsoft Office PowerPoint</Application>
  <PresentationFormat>Grand écran</PresentationFormat>
  <Paragraphs>87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Émanuèle Lapierre-Fortin</dc:creator>
  <cp:lastModifiedBy>Émanuèle Lapierre-Fortin</cp:lastModifiedBy>
  <cp:revision>31</cp:revision>
  <dcterms:created xsi:type="dcterms:W3CDTF">2020-06-05T22:13:50Z</dcterms:created>
  <dcterms:modified xsi:type="dcterms:W3CDTF">2020-06-09T18:20:28Z</dcterms:modified>
</cp:coreProperties>
</file>