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e19f0d5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e19f0d5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e19f0d5a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e19f0d5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e19f0d5a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e19f0d5a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e19f0d5a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e19f0d5a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19f0d5a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19f0d5a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e19f0d5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e19f0d5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